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2" r:id="rId3"/>
    <p:sldId id="259" r:id="rId4"/>
    <p:sldId id="283" r:id="rId5"/>
    <p:sldId id="260" r:id="rId6"/>
    <p:sldId id="261" r:id="rId7"/>
    <p:sldId id="262" r:id="rId8"/>
    <p:sldId id="263" r:id="rId9"/>
    <p:sldId id="279" r:id="rId10"/>
    <p:sldId id="264" r:id="rId11"/>
    <p:sldId id="265" r:id="rId12"/>
    <p:sldId id="280" r:id="rId13"/>
    <p:sldId id="266" r:id="rId14"/>
    <p:sldId id="281" r:id="rId15"/>
    <p:sldId id="27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5471A-6149-43D6-8770-B77F50CE81AF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71E0E-A137-497C-993F-2164F1852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70691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38AA0-193F-4BD3-9581-D063320162F3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133A-F409-4091-BDF8-155B90F18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69922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1D078-62AD-414D-A515-BF65FFE5DA10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4699-1155-41CE-8F6F-4AAD6DF4D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530348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11A12-0486-41EE-9CCF-41AEEDF15266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58CB6-5244-4967-8C24-278B4C719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190736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8F30F-1A24-45C4-AC14-E57766DDCBC1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64724-9183-416E-90FC-4886DB889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52931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A26AE-54CA-47A4-9B35-65181B4DD327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2DA0C-17CD-4C3D-A8B3-C1DF16B70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227383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20EE0-9748-4BC2-A8A3-F62D81A75EF5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27EC8-9E79-4863-8FD6-2EBA26870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226156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F9392-4A19-47DA-A086-1A8A05602900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37B4D-CD7C-4B2B-94D1-D2E418E7F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5437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DA065-E6D7-4258-9AE1-A5158D45677B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CAEE2-06EE-4B17-9BBD-C089E473E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872208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27FF-FA73-4EC2-B53B-B7485F1F6E77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A1311-5EC7-452A-965F-51FD5324A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748085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A5614-5A64-4066-9323-04144649A3E4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30869-E5E4-4AAB-B65A-8382039EC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69087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1F828F-FE5D-4773-A296-BBC10B6D93D0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88447A-A8CF-450C-9E48-63AB2781F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178595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Уголок ПДД в старшей группе «</a:t>
            </a:r>
            <a:r>
              <a:rPr lang="ru-RU" sz="4000" b="1" dirty="0" err="1" smtClean="0">
                <a:solidFill>
                  <a:srgbClr val="7030A0"/>
                </a:solidFill>
              </a:rPr>
              <a:t>Лесовички</a:t>
            </a:r>
            <a:r>
              <a:rPr lang="ru-RU" sz="4000" b="1" dirty="0" smtClean="0">
                <a:solidFill>
                  <a:srgbClr val="7030A0"/>
                </a:solidFill>
              </a:rPr>
              <a:t>»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МБДОУ №1 «Красная шапочка»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33794" name="Picture 2" descr="C:\Users\User\Desktop\уголок\20171206_140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5214942" cy="39112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00694" y="4286256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7030A0"/>
                </a:solidFill>
              </a:rPr>
              <a:t>Воспитатели старшей речевой группы: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Емельская</a:t>
            </a:r>
            <a:r>
              <a:rPr lang="ru-RU" dirty="0" smtClean="0">
                <a:solidFill>
                  <a:srgbClr val="7030A0"/>
                </a:solidFill>
              </a:rPr>
              <a:t> Н.Ю. </a:t>
            </a:r>
          </a:p>
          <a:p>
            <a:pPr algn="r"/>
            <a:r>
              <a:rPr lang="ru-RU" dirty="0" smtClean="0">
                <a:solidFill>
                  <a:srgbClr val="7030A0"/>
                </a:solidFill>
              </a:rPr>
              <a:t>Долматова О.И.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185738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400" dirty="0" smtClean="0"/>
              <a:t>Атрибуты для сюжетно- ролевых игр: костюм инспектора ДПС, жезлы регулировщика ДД, накидки и шапочки с изображением различных транспортных средств, рули, дорожные знаки</a:t>
            </a:r>
            <a:r>
              <a:rPr lang="ru-RU" sz="2400" dirty="0"/>
              <a:t>.</a:t>
            </a:r>
            <a:endParaRPr lang="ru-RU" dirty="0"/>
          </a:p>
        </p:txBody>
      </p:sp>
      <p:pic>
        <p:nvPicPr>
          <p:cNvPr id="8" name="Picture 3" descr="C:\Users\User\Desktop\печать\malchik_s_zhezlo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62564"/>
            <a:ext cx="1357322" cy="1595436"/>
          </a:xfrm>
          <a:prstGeom prst="rect">
            <a:avLst/>
          </a:prstGeom>
          <a:noFill/>
        </p:spPr>
      </p:pic>
      <p:pic>
        <p:nvPicPr>
          <p:cNvPr id="1026" name="Picture 2" descr="C:\Users\User\Desktop\IMG_82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3429024" cy="2571768"/>
          </a:xfrm>
          <a:prstGeom prst="rect">
            <a:avLst/>
          </a:prstGeom>
          <a:noFill/>
        </p:spPr>
      </p:pic>
      <p:pic>
        <p:nvPicPr>
          <p:cNvPr id="1027" name="Picture 3" descr="C:\Users\User\Desktop\IMG_83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071678"/>
            <a:ext cx="3778248" cy="2833686"/>
          </a:xfrm>
          <a:prstGeom prst="rect">
            <a:avLst/>
          </a:prstGeom>
          <a:noFill/>
        </p:spPr>
      </p:pic>
      <p:pic>
        <p:nvPicPr>
          <p:cNvPr id="1028" name="Picture 4" descr="C:\Users\User\Desktop\IMG_82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429132"/>
            <a:ext cx="3238491" cy="24288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00100" y="357167"/>
            <a:ext cx="7686700" cy="2214577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		В уголке есть подборка детской художественной литературы по правилам дорожного движения и правилам поведения на дорогах. Читая и разучивая стихи о правилах дорожного движения вместе с детьми, мы помогаем им понять, как нужно вести себя на проезжей части дороги, как вести себя в той или иной ситуации.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 descr="http://www.kmrz.ru/catimg/37/3717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71876"/>
            <a:ext cx="2017768" cy="3047988"/>
          </a:xfrm>
          <a:prstGeom prst="rect">
            <a:avLst/>
          </a:prstGeom>
          <a:noFill/>
        </p:spPr>
      </p:pic>
      <p:pic>
        <p:nvPicPr>
          <p:cNvPr id="13316" name="Picture 4" descr="https://img1.labirint.ru/books/165245/cover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143248"/>
            <a:ext cx="1976428" cy="3167932"/>
          </a:xfrm>
          <a:prstGeom prst="rect">
            <a:avLst/>
          </a:prstGeom>
          <a:noFill/>
        </p:spPr>
      </p:pic>
      <p:pic>
        <p:nvPicPr>
          <p:cNvPr id="13318" name="Picture 6" descr="http://img.yakaboo.ua/media/catalog/product/4/0/408752_847157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3500438"/>
            <a:ext cx="1937465" cy="3143272"/>
          </a:xfrm>
          <a:prstGeom prst="rect">
            <a:avLst/>
          </a:prstGeom>
          <a:noFill/>
        </p:spPr>
      </p:pic>
      <p:pic>
        <p:nvPicPr>
          <p:cNvPr id="13322" name="Picture 10" descr="http://www.bookin.org.ru/book/4701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928934"/>
            <a:ext cx="2076450" cy="3476626"/>
          </a:xfrm>
          <a:prstGeom prst="rect">
            <a:avLst/>
          </a:prstGeom>
          <a:noFill/>
        </p:spPr>
      </p:pic>
      <p:pic>
        <p:nvPicPr>
          <p:cNvPr id="12" name="Picture 3" descr="C:\Users\User\Desktop\печать\malchik_s_zhezlom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77563" cy="123824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75857" y="1"/>
            <a:ext cx="5868144" cy="3140968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Воспитателями группы изготовлен </a:t>
            </a:r>
            <a:r>
              <a:rPr lang="ru-RU" sz="2400" b="1" dirty="0" err="1" smtClean="0">
                <a:solidFill>
                  <a:srgbClr val="7030A0"/>
                </a:solidFill>
              </a:rPr>
              <a:t>лэпбук</a:t>
            </a:r>
            <a:r>
              <a:rPr lang="ru-RU" sz="2400" b="1" dirty="0" smtClean="0">
                <a:solidFill>
                  <a:srgbClr val="7030A0"/>
                </a:solidFill>
              </a:rPr>
              <a:t> 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«Правила дорожного движения».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В </a:t>
            </a:r>
            <a:r>
              <a:rPr lang="ru-RU" sz="2400" b="1" dirty="0" err="1" smtClean="0">
                <a:solidFill>
                  <a:srgbClr val="7030A0"/>
                </a:solidFill>
              </a:rPr>
              <a:t>лэпбуке</a:t>
            </a:r>
            <a:r>
              <a:rPr lang="ru-RU" sz="2400" b="1" dirty="0" smtClean="0">
                <a:solidFill>
                  <a:srgbClr val="7030A0"/>
                </a:solidFill>
              </a:rPr>
              <a:t> имеются загадки, стихи по ПДД, разрезные картинки и раскраски, </a:t>
            </a:r>
            <a:r>
              <a:rPr lang="ru-RU" sz="2400" b="1" dirty="0" err="1" smtClean="0">
                <a:solidFill>
                  <a:srgbClr val="7030A0"/>
                </a:solidFill>
              </a:rPr>
              <a:t>физминутки</a:t>
            </a:r>
            <a:r>
              <a:rPr lang="ru-RU" sz="2400" b="1" dirty="0" smtClean="0">
                <a:solidFill>
                  <a:srgbClr val="7030A0"/>
                </a:solidFill>
              </a:rPr>
              <a:t>. Дети могут пользоваться им как совместно с педагогами, так и самостоятельно.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" name="Picture 3" descr="C:\Users\User\Desktop\печать\malchik_s_zhezlo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5852" cy="1428736"/>
          </a:xfrm>
          <a:prstGeom prst="rect">
            <a:avLst/>
          </a:prstGeom>
          <a:noFill/>
        </p:spPr>
      </p:pic>
      <p:pic>
        <p:nvPicPr>
          <p:cNvPr id="35842" name="Picture 2" descr="C:\Users\User\Desktop\уголок\20171206_134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87058"/>
            <a:ext cx="2786082" cy="2484884"/>
          </a:xfrm>
          <a:prstGeom prst="rect">
            <a:avLst/>
          </a:prstGeom>
          <a:noFill/>
        </p:spPr>
      </p:pic>
      <p:pic>
        <p:nvPicPr>
          <p:cNvPr id="35843" name="Picture 3" descr="C:\Users\User\Desktop\уголок\20171206_1342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857496"/>
            <a:ext cx="3714743" cy="2786057"/>
          </a:xfrm>
          <a:prstGeom prst="rect">
            <a:avLst/>
          </a:prstGeom>
          <a:noFill/>
        </p:spPr>
      </p:pic>
      <p:pic>
        <p:nvPicPr>
          <p:cNvPr id="35844" name="Picture 4" descr="C:\Users\User\Desktop\уголок\20171206_1343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4" y="4000504"/>
            <a:ext cx="3809995" cy="285749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285729"/>
            <a:ext cx="8043890" cy="3143272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		</a:t>
            </a:r>
            <a:r>
              <a:rPr lang="ru-RU" sz="2000" dirty="0" smtClean="0">
                <a:solidFill>
                  <a:srgbClr val="7030A0"/>
                </a:solidFill>
              </a:rPr>
              <a:t>Родители играют важную роль в вопросе обучения детей правилам дорожного движения. Поэтому уделяем большое внимание работе с родителями в этом вопросе с помощью консультаций, бесед, заметок, папок-передвижек, памяток о ПДД.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		В группе имеются информационные стенды для родителей, где размещены: - рекомендации и советы родителям по вопросам обучения детей безопасному поведению на дороге. Выпускается газета «Для любознательных родителей по правилам дорожного движения».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289" name="Picture 1" descr="C:\Users\User\Desktop\уголок\20171206_1338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3714776" cy="3120412"/>
          </a:xfrm>
          <a:prstGeom prst="rect">
            <a:avLst/>
          </a:prstGeom>
          <a:noFill/>
        </p:spPr>
      </p:pic>
      <p:pic>
        <p:nvPicPr>
          <p:cNvPr id="12290" name="Picture 2" descr="C:\Users\User\Desktop\уголок\20171206_1338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86124"/>
            <a:ext cx="4071933" cy="3053950"/>
          </a:xfrm>
          <a:prstGeom prst="rect">
            <a:avLst/>
          </a:prstGeom>
          <a:noFill/>
        </p:spPr>
      </p:pic>
      <p:pic>
        <p:nvPicPr>
          <p:cNvPr id="9" name="Picture 3" descr="C:\Users\User\Desktop\печать\malchik_s_zhezlo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00100" cy="138270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rbitschool1.my1.ru/_nw/7/255953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572560" cy="4143404"/>
          </a:xfrm>
          <a:prstGeom prst="rect">
            <a:avLst/>
          </a:prstGeom>
          <a:noFill/>
        </p:spPr>
      </p:pic>
      <p:pic>
        <p:nvPicPr>
          <p:cNvPr id="8" name="Picture 3" descr="C:\Users\User\Desktop\печать\malchik_s_zhezlo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5594" y="5214950"/>
            <a:ext cx="1188406" cy="16430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/>
              <a:t>Спасибо за внимание!!!</a:t>
            </a:r>
            <a:endParaRPr lang="ru-RU" dirty="0"/>
          </a:p>
        </p:txBody>
      </p:sp>
      <p:pic>
        <p:nvPicPr>
          <p:cNvPr id="1026" name="Picture 2" descr="http://chertsch.okis.ru/files/7/5/2/7524/soc.reklama_foto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66849"/>
            <a:ext cx="7620000" cy="539115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500042"/>
            <a:ext cx="8001056" cy="3929090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		Хотим представить всем на обозрение наш уголок по правилам дорожного движения!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6" name="Picture 3" descr="C:\Users\User\Desktop\печать\malchik_s_zhezlo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64" y="5010653"/>
            <a:ext cx="1571636" cy="184734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643050"/>
            <a:ext cx="4572032" cy="4714908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Движеньем полон город: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Бегут машины в ряд,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Цветные светофоры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И день, и ночь горят.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Шагая осторожно,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За улицей следи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И только там,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где можно,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Ее переходи!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9458" name="Picture 2" descr="https://im0-tub-ru.yandex.net/i?id=06cac8c49ae4bcc98ae2d8a11417ad40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000240"/>
            <a:ext cx="3697362" cy="3500462"/>
          </a:xfrm>
          <a:prstGeom prst="rect">
            <a:avLst/>
          </a:prstGeom>
          <a:noFill/>
        </p:spPr>
      </p:pic>
      <p:pic>
        <p:nvPicPr>
          <p:cNvPr id="8" name="Picture 3" descr="C:\Users\User\Desktop\печать\malchik_s_zhezlo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57322" cy="159543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500042"/>
            <a:ext cx="7143800" cy="4286280"/>
          </a:xfrm>
        </p:spPr>
        <p:txBody>
          <a:bodyPr/>
          <a:lstStyle/>
          <a:p>
            <a:pPr>
              <a:buNone/>
            </a:pPr>
            <a:r>
              <a:rPr lang="ru-RU" sz="1800" b="1" u="sng" dirty="0" smtClean="0">
                <a:solidFill>
                  <a:srgbClr val="7030A0"/>
                </a:solidFill>
              </a:rPr>
              <a:t>Цель: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	</a:t>
            </a:r>
            <a:r>
              <a:rPr lang="ru-RU" sz="1800" dirty="0" smtClean="0">
                <a:solidFill>
                  <a:srgbClr val="7030A0"/>
                </a:solidFill>
              </a:rPr>
              <a:t>Формирование навыков безопасного поведения на дорогах у детей дошкольного возраста через ознакомление с правилами дорожного движения.</a:t>
            </a:r>
          </a:p>
          <a:p>
            <a:pPr algn="just">
              <a:buNone/>
            </a:pPr>
            <a:r>
              <a:rPr lang="ru-RU" sz="1800" b="1" u="sng" dirty="0" smtClean="0">
                <a:solidFill>
                  <a:srgbClr val="7030A0"/>
                </a:solidFill>
              </a:rPr>
              <a:t>Задачи: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7030A0"/>
                </a:solidFill>
              </a:rPr>
              <a:t>Формировать у детей дошкольного возраста необходимые знания, умения и навыки для обеспечения безопасного поведения на улице и дорогах;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7030A0"/>
                </a:solidFill>
              </a:rPr>
              <a:t>Развитие у детей познавательных процессов, необходимых им для правильной безопасной ориентации на улице.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7030A0"/>
                </a:solidFill>
              </a:rPr>
              <a:t>Воспитание дисциплинированности и сознательного выполнения правил дорожного движения, культуры поведения в  дорожно-транспортном процессе.</a:t>
            </a:r>
          </a:p>
          <a:p>
            <a:pPr algn="just">
              <a:buFont typeface="Wingdings" pitchFamily="2" charset="2"/>
              <a:buChar char="Ø"/>
            </a:pPr>
            <a:endParaRPr lang="ru-RU" sz="1800" dirty="0" smtClean="0">
              <a:solidFill>
                <a:srgbClr val="7030A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37890" name="Picture 2" descr="https://im0-tub-ru.yandex.net/i?id=01200603681f955be52009d21290a524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900" y="4214818"/>
            <a:ext cx="4048100" cy="2643182"/>
          </a:xfrm>
          <a:prstGeom prst="rect">
            <a:avLst/>
          </a:prstGeom>
          <a:noFill/>
        </p:spPr>
      </p:pic>
      <p:pic>
        <p:nvPicPr>
          <p:cNvPr id="7" name="Picture 3" descr="C:\Users\User\Desktop\печать\malchik_s_zhezlo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62564"/>
            <a:ext cx="1357322" cy="159543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14290"/>
            <a:ext cx="4614866" cy="5911873"/>
          </a:xfrm>
        </p:spPr>
        <p:txBody>
          <a:bodyPr/>
          <a:lstStyle/>
          <a:p>
            <a:pPr algn="just">
              <a:buNone/>
            </a:pPr>
            <a:r>
              <a:rPr lang="ru-RU" sz="4000" b="1" dirty="0" smtClean="0"/>
              <a:t> 		</a:t>
            </a:r>
            <a:r>
              <a:rPr lang="ru-RU" sz="2000" b="1" dirty="0" smtClean="0"/>
              <a:t>Дети </a:t>
            </a:r>
            <a:r>
              <a:rPr lang="ru-RU" sz="2000" dirty="0" smtClean="0"/>
              <a:t>– самая уязвимая категория участников дорожного движения. 	</a:t>
            </a:r>
          </a:p>
          <a:p>
            <a:pPr algn="just">
              <a:buNone/>
            </a:pPr>
            <a:r>
              <a:rPr lang="ru-RU" sz="2000" dirty="0" smtClean="0"/>
              <a:t>		Знакомство дошкольников с правилами дорожного движения и воспитание безопасного поведения у детей – одна из важнейших задач дошкольного учреждения.</a:t>
            </a:r>
          </a:p>
          <a:p>
            <a:pPr algn="just">
              <a:buNone/>
            </a:pPr>
            <a:r>
              <a:rPr lang="ru-RU" sz="2000" dirty="0" smtClean="0"/>
              <a:t> 		Для реализации этой задачи в нашей группе создан уголок по обучению детей правилам дорожного движения. </a:t>
            </a:r>
          </a:p>
          <a:p>
            <a:pPr algn="just">
              <a:buNone/>
            </a:pPr>
            <a:r>
              <a:rPr lang="ru-RU" sz="2000" dirty="0" smtClean="0"/>
              <a:t>		 Уголок яркий, красочный, доступен детям и вызывает у них интерес к самостоятельной деятельности по изучению правил дорожного движения.</a:t>
            </a:r>
          </a:p>
          <a:p>
            <a:pPr algn="just">
              <a:buNone/>
            </a:pPr>
            <a:endParaRPr lang="ru-RU" sz="1800" dirty="0"/>
          </a:p>
        </p:txBody>
      </p:sp>
      <p:pic>
        <p:nvPicPr>
          <p:cNvPr id="18433" name="Picture 1" descr="C:\Users\User\Desktop\печать\Prover_seb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58" y="642918"/>
            <a:ext cx="4214842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2143140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		</a:t>
            </a:r>
            <a:r>
              <a:rPr lang="ru-RU" sz="2000" b="1" dirty="0" smtClean="0">
                <a:solidFill>
                  <a:srgbClr val="7030A0"/>
                </a:solidFill>
              </a:rPr>
              <a:t>Уголок дорожного движения содержит: 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	– макет перекрёстка, с помощью которого ребята отрабатывают навыки безопасного перехода проезжей части на перекрёстке. Этот макет со съёмными предметами, что позволяет детям самим моделировать улицу, имеются мелкие знаки на подставках, для работы с макетом.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409" name="Picture 1" descr="C:\Users\User\Desktop\уголок\20171206_134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4071966" cy="3053975"/>
          </a:xfrm>
          <a:prstGeom prst="rect">
            <a:avLst/>
          </a:prstGeom>
          <a:noFill/>
        </p:spPr>
      </p:pic>
      <p:pic>
        <p:nvPicPr>
          <p:cNvPr id="6" name="Picture 3" descr="C:\Users\User\Desktop\печать\malchik_s_zhezlo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62564"/>
            <a:ext cx="1357322" cy="1595436"/>
          </a:xfrm>
          <a:prstGeom prst="rect">
            <a:avLst/>
          </a:prstGeom>
          <a:noFill/>
        </p:spPr>
      </p:pic>
      <p:pic>
        <p:nvPicPr>
          <p:cNvPr id="1026" name="Picture 2" descr="C:\Users\User\Desktop\IMG_82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643314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128588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000" b="1" dirty="0" smtClean="0">
                <a:solidFill>
                  <a:srgbClr val="7030A0"/>
                </a:solidFill>
              </a:rPr>
              <a:t>Для обучения детей правилам дорожного движения в уголке имеется комплект плакатов по правилам дорожного движения. </a:t>
            </a:r>
          </a:p>
          <a:p>
            <a:pPr algn="just">
              <a:buNone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6386" name="Picture 2" descr="http://mbdou6-krop.ru/wp-content/uploads/2016/06/0_a3637_d9f17a79_X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169612" cy="503553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2500306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		</a:t>
            </a:r>
            <a:r>
              <a:rPr lang="ru-RU" sz="2000" b="1" dirty="0" smtClean="0">
                <a:solidFill>
                  <a:srgbClr val="7030A0"/>
                </a:solidFill>
              </a:rPr>
              <a:t>Игровая деятельность - ведущая в жизни дошкольника. Любой ребёнок быстрее поймёт и усвоит ПДД, преподнесённые не только в обыкновенной беседе, но и игре. Для этого имеется: - большое разнообразие дидактических игр: «Ассоциации по правилам дорожного движения», «Внимание дорога», и др. - настольно-печатных: «Азбука пешехода» «Это надо знать», «Дети и дорога», «Учим дорожные знаки», и др.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1" name="Picture 1" descr="C:\Users\User\Desktop\уголок\20171206_1327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3714776" cy="2786082"/>
          </a:xfrm>
          <a:prstGeom prst="rect">
            <a:avLst/>
          </a:prstGeom>
          <a:noFill/>
        </p:spPr>
      </p:pic>
      <p:pic>
        <p:nvPicPr>
          <p:cNvPr id="15363" name="Picture 3" descr="C:\Users\User\Desktop\печать\malchik_s_zhezlo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619754"/>
            <a:ext cx="977563" cy="1238246"/>
          </a:xfrm>
          <a:prstGeom prst="rect">
            <a:avLst/>
          </a:prstGeom>
          <a:noFill/>
        </p:spPr>
      </p:pic>
      <p:pic>
        <p:nvPicPr>
          <p:cNvPr id="2050" name="Picture 2" descr="C:\Users\User\Desktop\IMG_83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214554"/>
            <a:ext cx="3397245" cy="2547934"/>
          </a:xfrm>
          <a:prstGeom prst="rect">
            <a:avLst/>
          </a:prstGeom>
          <a:noFill/>
        </p:spPr>
      </p:pic>
      <p:pic>
        <p:nvPicPr>
          <p:cNvPr id="15365" name="Picture 5" descr="http://kino-a8.ru/wp-content/uploads/2017/01/42599-didakticheskie-igry-po-pdd-v-starshey-gruppe-s-fo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214818"/>
            <a:ext cx="3582954" cy="264318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2500306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		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4817" name="Picture 1" descr="C:\Users\User\Desktop\уголок\20171206_1354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571480"/>
            <a:ext cx="3500462" cy="4931464"/>
          </a:xfrm>
          <a:prstGeom prst="rect">
            <a:avLst/>
          </a:prstGeom>
          <a:noFill/>
        </p:spPr>
      </p:pic>
      <p:pic>
        <p:nvPicPr>
          <p:cNvPr id="34819" name="Picture 3" descr="C:\Users\User\Desktop\уголок\20171206_140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3714744" cy="2786058"/>
          </a:xfrm>
          <a:prstGeom prst="rect">
            <a:avLst/>
          </a:prstGeom>
          <a:noFill/>
        </p:spPr>
      </p:pic>
      <p:pic>
        <p:nvPicPr>
          <p:cNvPr id="34818" name="Picture 2" descr="C:\Users\User\Desktop\уголок\20171206_140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00372"/>
            <a:ext cx="3643338" cy="3619501"/>
          </a:xfrm>
          <a:prstGeom prst="rect">
            <a:avLst/>
          </a:prstGeom>
          <a:noFill/>
        </p:spPr>
      </p:pic>
      <p:pic>
        <p:nvPicPr>
          <p:cNvPr id="8" name="Picture 3" descr="C:\Users\User\Desktop\печать\malchik_s_zhezlom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6437" y="5619754"/>
            <a:ext cx="977563" cy="123824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98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Уголок ПДД в старшей группе «Лесовички»  МБДОУ №1 «Красная шапочка»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Зухриддин</dc:creator>
  <cp:lastModifiedBy>Ольга</cp:lastModifiedBy>
  <cp:revision>35</cp:revision>
  <dcterms:created xsi:type="dcterms:W3CDTF">2011-12-30T01:40:07Z</dcterms:created>
  <dcterms:modified xsi:type="dcterms:W3CDTF">2017-12-08T01:56:32Z</dcterms:modified>
</cp:coreProperties>
</file>