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59" r:id="rId5"/>
    <p:sldId id="261" r:id="rId6"/>
    <p:sldId id="264" r:id="rId7"/>
    <p:sldId id="263" r:id="rId8"/>
    <p:sldId id="274" r:id="rId9"/>
    <p:sldId id="267" r:id="rId10"/>
    <p:sldId id="271" r:id="rId11"/>
    <p:sldId id="269" r:id="rId12"/>
    <p:sldId id="270" r:id="rId13"/>
    <p:sldId id="272" r:id="rId14"/>
    <p:sldId id="268" r:id="rId15"/>
    <p:sldId id="265" r:id="rId16"/>
    <p:sldId id="266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Алексей\Desktop\1676641318_gas-kvas-com-p-prezentatsiya-detskie-risunk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"/>
            <a:ext cx="8715436" cy="64291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Курагинский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детский сад №1 «Красная шапочка» комбинированного вида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571612"/>
            <a:ext cx="6400800" cy="121444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Творческий проект в 1 младшей группе  «Весенние фантазии»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4214818"/>
            <a:ext cx="31407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Воспитатели: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Емельская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О.В.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Тимченко О.В.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6286520"/>
            <a:ext cx="1872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Курагино, 2023 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ей\Downloads\imager_41_8063_7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16" descr="C:\Users\Алексей\Desktop\20230425_0944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500042"/>
            <a:ext cx="3086098" cy="2314574"/>
          </a:xfrm>
          <a:prstGeom prst="rect">
            <a:avLst/>
          </a:prstGeom>
          <a:noFill/>
        </p:spPr>
      </p:pic>
      <p:pic>
        <p:nvPicPr>
          <p:cNvPr id="4099" name="Picture 3" descr="C:\Users\Алексей\Desktop\IMG-20230425-WA01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0"/>
            <a:ext cx="2418725" cy="3762404"/>
          </a:xfrm>
          <a:prstGeom prst="rect">
            <a:avLst/>
          </a:prstGeom>
          <a:noFill/>
        </p:spPr>
      </p:pic>
      <p:pic>
        <p:nvPicPr>
          <p:cNvPr id="4101" name="Picture 5" descr="C:\Users\Алексей\Desktop\IMG-20230425-WA01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2643182"/>
            <a:ext cx="2286000" cy="3048000"/>
          </a:xfrm>
          <a:prstGeom prst="rect">
            <a:avLst/>
          </a:prstGeom>
          <a:noFill/>
        </p:spPr>
      </p:pic>
      <p:pic>
        <p:nvPicPr>
          <p:cNvPr id="4103" name="Picture 7" descr="C:\Users\Алексей\Desktop\IMG-20230425-WA010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2357430"/>
            <a:ext cx="2286000" cy="3048000"/>
          </a:xfrm>
          <a:prstGeom prst="rect">
            <a:avLst/>
          </a:prstGeom>
          <a:noFill/>
        </p:spPr>
      </p:pic>
      <p:pic>
        <p:nvPicPr>
          <p:cNvPr id="11" name="Picture 13" descr="C:\Users\Алексей\Desktop\IMG-20230425-WA001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3000372"/>
            <a:ext cx="2446732" cy="32623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ей\Downloads\imager_41_8063_7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785794"/>
            <a:ext cx="2543164" cy="135731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Выставка рисунков 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«Цветочная фантазия для мамы»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Алексей\Desktop\20230425_0935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357430"/>
            <a:ext cx="4038605" cy="302895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143504" y="4071942"/>
            <a:ext cx="33575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Выставка совместного творчества «Руки мамы и мои ручонки» 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Users\Алексей\Desktop\фото\detsad-23393-13993926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28604"/>
            <a:ext cx="3995719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ей\Downloads\imager_41_8063_7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Рисование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«Веточка мимозы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076" name="Picture 4" descr="C:\Users\Алексей\Desktop\20230425_0936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142984"/>
            <a:ext cx="4029086" cy="5372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ей\Downloads\imager_41_8063_7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Творческая мастерская с родителями «Подснежник» 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Алексей\Desktop\20230425_0928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865" y="1497772"/>
            <a:ext cx="3671653" cy="2753739"/>
          </a:xfrm>
          <a:prstGeom prst="rect">
            <a:avLst/>
          </a:prstGeom>
          <a:noFill/>
        </p:spPr>
      </p:pic>
      <p:pic>
        <p:nvPicPr>
          <p:cNvPr id="5123" name="Picture 3" descr="C:\Users\Алексей\Desktop\20230425_0931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786190"/>
            <a:ext cx="3205162" cy="2403872"/>
          </a:xfrm>
          <a:prstGeom prst="rect">
            <a:avLst/>
          </a:prstGeom>
          <a:noFill/>
        </p:spPr>
      </p:pic>
      <p:pic>
        <p:nvPicPr>
          <p:cNvPr id="5126" name="Picture 6" descr="C:\Users\Алексей\Desktop\20230425_0932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3857628"/>
            <a:ext cx="3428992" cy="2571744"/>
          </a:xfrm>
          <a:prstGeom prst="rect">
            <a:avLst/>
          </a:prstGeom>
          <a:noFill/>
        </p:spPr>
      </p:pic>
      <p:pic>
        <p:nvPicPr>
          <p:cNvPr id="5124" name="Picture 4" descr="C:\Users\Алексей\Desktop\20230425_0934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1428736"/>
            <a:ext cx="3371851" cy="2528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ей\Downloads\imager_41_8063_7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115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429552" cy="15716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Итоговое мероприятие: 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выставка     семейных работ 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Весеннее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настроение»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Алексей\Desktop\20230410_1154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000240"/>
            <a:ext cx="5857916" cy="41318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ей\Downloads\imager_41_8063_7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642918"/>
            <a:ext cx="65008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 проекта помогает выйти на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меняет отношения в системе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«дети – родитель – педагог»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В проектной деятельности появляются ценные отношения в этой триаде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понимание друг друга, поддержка и помощь в деятельности.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ей\Downloads\imager_41_8063_7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1538" y="357166"/>
            <a:ext cx="7143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«От того, как прошло детство, кто вёл ребенка за руку в детские годы, что вошло в его разум и сердце из окружающего мира – от этого в решающей степени зависит, каким человеком станет сегодняшний малыш».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В. А. Сухомлинский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ей\Downloads\imager_41_8063_7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78592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ей\Downloads\imager_41_8063_7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6929486" cy="1143000"/>
          </a:xfrm>
        </p:spPr>
        <p:txBody>
          <a:bodyPr>
            <a:noAutofit/>
          </a:bodyPr>
          <a:lstStyle/>
          <a:p>
            <a:pPr algn="l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проекта: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творческий.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Сроки реализации: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10 марта по 28 марта 2023 г.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Участники: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дети первой младшей группы, воспитатели, родители воспитанников.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ей\Downloads\imager_41_8063_7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928670"/>
            <a:ext cx="73581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Семья и дошкольное учреждение – два важных института социализации. Их воспитательные функции различны, но для развития творческих способностей ребенка необходимо их взаимодействие.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   В дошкольном учреждении ребёнок   приобретает художественные навыки, учится организовывать творческую деятельность.  Но и роль семьи в воспитании и развитии творческих способностей ребенка нельзя недооценивать.   Благодаря особому, семейному  эмоциональному микроклимату у  ребенка формируется отношение к себе,  что определяет  его чувство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самоценности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 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Положительный результат, может быть, достигнут только при рассмотрении семьи и детского сада в рамках единого образовательного пространства.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ей\Downloads\imager_41_8063_7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286676" cy="101122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вовлечение семьи в единое образовательное пространство.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357298"/>
            <a:ext cx="74295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способствовать активному вовлечению родителей в совместную деятельность с ребенком в условиях семьи и детского сада;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повышать педагогическую компетентность родителей в художественно-творческом развитии детей;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воображение, творческие навыки детей;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создать радостное настроение у детей и родителей при совместном творчестве, получить положительные эмоции.</a:t>
            </a:r>
          </a:p>
          <a:p>
            <a:pPr algn="just">
              <a:buFont typeface="Wingdings" pitchFamily="2" charset="2"/>
              <a:buChar char="Ø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ей\Downloads\imager_41_8063_7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Благодаря взаимодействию с педагогами ДОУ и участию в жизни детского сада родители приобретают опыт педагогического сотрудничества  со своим ребенком.  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Активное участие родителей в развитии творческих способностей детей дошкольного возраста.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Личностные достижения каждого ребенка,  как  результат  совместной работы и сотрудничества ДОУ и семьи.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ей\Downloads\imager_41_8063_7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428604"/>
            <a:ext cx="68580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Формы работы: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Творческая мастерская;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Консультации, папки-передвижки;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Участие в выставках, конкурсах, мероприятиях группы и  детского сада, совместная деятельность с детьми;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Привлечение родителей к оформлению групповых комнат;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Тематические выставки;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Тематические папки.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ей\Downloads\imager_41_8063_7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Мероприятия: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028343"/>
            <a:ext cx="742955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Консультация для родителей «Организация развивающей среды дома»; «Развитие творческих способностей через лепку»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Выставка рисунков «Цветочная фантазия для мамы»;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Выставка совместного творчества «Руки мамы и мои ручонки»;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Рисование «Веточка мимозы»;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Видеоуроки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нетрадиционное рисование «Птицы», «Солнышко», лепка «Верба»;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Творческая мастерская с родителями «Подснежник»;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Итоговое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мероприятие: выставка семейных работ 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Весеннее настроение».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ей\Downloads\imager_41_8063_7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00042"/>
            <a:ext cx="7800972" cy="10715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Консультации для родителей; папки-передвижки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Алексей\Desktop\20230425_0739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928802"/>
            <a:ext cx="3000396" cy="41611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ей\Downloads\imager_41_8063_7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Видеоуроки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C:\Users\Алексей\Desktop\IMG-20230425-WA0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143248"/>
            <a:ext cx="2500320" cy="3333760"/>
          </a:xfrm>
          <a:prstGeom prst="rect">
            <a:avLst/>
          </a:prstGeom>
          <a:noFill/>
        </p:spPr>
      </p:pic>
      <p:pic>
        <p:nvPicPr>
          <p:cNvPr id="1030" name="Picture 6" descr="C:\Users\Алексей\Desktop\IMG-20230425-WA0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57166"/>
            <a:ext cx="2152650" cy="3048000"/>
          </a:xfrm>
          <a:prstGeom prst="rect">
            <a:avLst/>
          </a:prstGeom>
          <a:noFill/>
        </p:spPr>
      </p:pic>
      <p:pic>
        <p:nvPicPr>
          <p:cNvPr id="1035" name="Picture 11" descr="C:\Users\Алексей\Desktop\IMG-20230425-WA00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1000108"/>
            <a:ext cx="2423744" cy="2897810"/>
          </a:xfrm>
          <a:prstGeom prst="rect">
            <a:avLst/>
          </a:prstGeom>
          <a:noFill/>
        </p:spPr>
      </p:pic>
      <p:pic>
        <p:nvPicPr>
          <p:cNvPr id="1042" name="Picture 18" descr="C:\Users\Алексей\Desktop\IMG-20230425-WA01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2723158"/>
            <a:ext cx="2143140" cy="3972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280</Words>
  <PresentationFormat>Экран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МБДОУ Курагинский детский сад №1 «Красная шапочка» комбинированного вида</vt:lpstr>
      <vt:lpstr>          Тип проекта: творческий. Сроки реализации: с 10 марта по 28 марта 2023 г. Участники: дети первой младшей группы, воспитатели, родители воспитанников.</vt:lpstr>
      <vt:lpstr>Актуальность:</vt:lpstr>
      <vt:lpstr>  Цель: вовлечение семьи в единое образовательное пространство.  </vt:lpstr>
      <vt:lpstr>      Ожидаемые результаты:  Благодаря взаимодействию с педагогами ДОУ и участию в жизни детского сада родители приобретают опыт педагогического сотрудничества  со своим ребенком.   Активное участие родителей в развитии творческих способностей детей дошкольного возраста. Личностные достижения каждого ребенка,  как  результат  совместной работы и сотрудничества ДОУ и семьи. </vt:lpstr>
      <vt:lpstr>       </vt:lpstr>
      <vt:lpstr>Мероприятия:</vt:lpstr>
      <vt:lpstr>Консультации для родителей; папки-передвижки</vt:lpstr>
      <vt:lpstr>                     Видеоуроки        </vt:lpstr>
      <vt:lpstr>Слайд 10</vt:lpstr>
      <vt:lpstr>Выставка рисунков  «Цветочная фантазия для мамы»</vt:lpstr>
      <vt:lpstr> Рисование «Веточка мимозы»   </vt:lpstr>
      <vt:lpstr>Творческая мастерская с родителями «Подснежник»  </vt:lpstr>
      <vt:lpstr>    Итоговое мероприятие:  выставка     семейных работ  «Весеннее настроение»  </vt:lpstr>
      <vt:lpstr>Слайд 15</vt:lpstr>
      <vt:lpstr>Слайд 16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Алексей</cp:lastModifiedBy>
  <cp:revision>40</cp:revision>
  <dcterms:modified xsi:type="dcterms:W3CDTF">2023-04-25T15:16:06Z</dcterms:modified>
</cp:coreProperties>
</file>