
<file path=[Content_Types].xml><?xml version="1.0" encoding="utf-8"?>
<Types xmlns="http://schemas.openxmlformats.org/package/2006/content-types">
  <Default Extension="jpeg" ContentType="image/jpeg"/>
  <Default Extension="jpg" ContentType="image/jpg"/>
  <Default Extension="gif" ContentType="image/gif"/>
  <Default Extension="png" ContentType="image/png"/>
  <Default Extension="emf" ContentType="image/emf"/>
  <Default Extension="wmf" ContentType="image/wmf"/>
  <Default Extension="jfif" ContentType="image/jfif"/>
  <Default Extension="jpe" ContentType="image/jpe"/>
  <Default Extension="bmp" ContentType="image/bmp"/>
  <Default Extension="dib" ContentType="image/dib"/>
  <Default Extension="rle" ContentType="image/rle"/>
  <Default Extension="bmz" ContentType="image/bmz"/>
  <Default Extension="gfa" ContentType="image/gfa"/>
  <Default Extension="emz" ContentType="image/emz"/>
  <Default Extension="wmz" ContentType="image/wmz"/>
  <Default Extension="pcz" ContentType="image/pcz"/>
  <Default Extension="tif" ContentType="image/tif"/>
  <Default Extension="tiff" ContentType="image/tiff"/>
  <Default Extension="cdr" ContentType="image/cdr"/>
  <Default Extension="cgm" ContentType="image/cgm"/>
  <Default Extension="eps" ContentType="image/eps"/>
  <Default Extension="pct" ContentType="image/pct"/>
  <Default Extension="pict" ContentType="image/pict"/>
  <Default Extension="wpg" ContentType="image/wpg"/>
  <Override PartName="/ppt/notesMasters/notesMaster1.xml" ContentType="application/vnd.openxmlformats-officedocument.presentationml.notesMaster+xml"/>
  <Override PartName="/ppt/theme/theme11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theme/theme21.xml" ContentType="application/vnd.openxmlformats-officedocument.theme+xml"/>
  <Override PartName="/ppt/handoutMasters/handoutMaster1.xml" ContentType="application/vnd.openxmlformats-officedocument.presentationml.handoutMaster+xml"/>
</Types>
</file>

<file path=_rels/.rels>&#65279;<?xml version="1.0" encoding="utf-8"?>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="http://schemas.openxmlformats.org/package/2006/relationships" xmlns:r="http://schemas.openxmlformats.org/officeDocument/2006/relationships" xmlns:table="urn:oasis:names:tc:opendocument:xmlns:table:1.0" xmlns:fo="urn:oasis:names:tc:opendocument:xmlns:xsl-fo-compatible:1.0" xmlns:svg="urn:oasis:names:tc:opendocument:xmlns:svg-compatible:1.0" xmlns:a="http://schemas.openxmlformats.org/drawingml/2006/main">
  <p:sldMasterIdLst>
    <p:sldMasterId id="2147483648" r:id="smId1"/>
  </p:sldMasterIdLst>
  <p:notesMasterIdLst>
    <p:notesMasterId r:id="noteMasterRel"/>
  </p:notesMasterIdLst>
  <p:handoutMasterIdLst>
    <p:handoutMasterId r:id="hoId1"/>
  </p:handoutMasterIdLst>
  <p:sldIdLst>
    <p:sldId id="256" r:id="sId1"/>
    <p:sldId id="257" r:id="sId2"/>
    <p:sldId id="258" r:id="sId3"/>
    <p:sldId id="259" r:id="sId4"/>
    <p:sldId id="260" r:id="sId5"/>
    <p:sldId id="261" r:id="sId6"/>
    <p:sldId id="262" r:id="sId7"/>
    <p:sldId id="263" r:id="sId8"/>
    <p:sldId id="264" r:id="sId9"/>
    <p:sldId id="265" r:id="sId10"/>
    <p:sldId id="266" r:id="sId11"/>
    <p:sldId id="267" r:id="sId12"/>
    <p:sldId id="268" r:id="sId13"/>
    <p:sldId id="269" r:id="sId14"/>
    <p:sldId id="270" r:id="sId15"/>
    <p:sldId id="271" r:id="sId16"/>
    <p:sldId id="272" r:id="sId17"/>
    <p:sldId id="273" r:id="sId18"/>
    <p:sldId id="274" r:id="sId19"/>
    <p:sldId id="275" r:id="sId20"/>
    <p:sldId id="276" r:id="sId21"/>
  </p:sldIdLst>
  <p:sldSz cx="9144000" cy="6858000"/>
  <p:notesSz cx="6858000" cy="9144000"/>
  <p:custShowLst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showPr showAnimation="1">
    <p:present/>
    <p:sldAll/>
    <p:penClr>
      <a:srgbClr xmlns:a="http://schemas.openxmlformats.org/drawingml/2006/main" val="FF0000"/>
    </p:penClr>
  </p:showPr>
</p:presentationPr>
</file>

<file path=ppt/tableStyles.xml><?xml version="1.0" encoding="utf-8"?>
<a:tblStyleLst xmlns:a="http://schemas.openxmlformats.org/drawingml/2006/main" xmlns:dc="http://purl.org/dc/elements/1.1/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table="urn:oasis:names:tc:opendocument:xmlns:table:1.0" xmlns:fo="urn:oasis:names:tc:opendocument:xmlns:xsl-fo-compatible:1.0" xmlns:svg="urn:oasis:names:tc:opendocument:xmlns:svg-compatible:1.0" xmlns:a="http://schemas.openxmlformats.org/drawingml/2006/main"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Relationship Type="http://schemas.openxmlformats.org/officeDocument/2006/relationships/slide" Id="sId1" Target="slides/slide1.xml" /><Relationship Type="http://schemas.openxmlformats.org/officeDocument/2006/relationships/slide" Id="sId2" Target="slides/slide2.xml" /><Relationship Type="http://schemas.openxmlformats.org/officeDocument/2006/relationships/slide" Id="sId3" Target="slides/slide3.xml" /><Relationship Type="http://schemas.openxmlformats.org/officeDocument/2006/relationships/slide" Id="sId4" Target="slides/slide4.xml" /><Relationship Type="http://schemas.openxmlformats.org/officeDocument/2006/relationships/slide" Id="sId5" Target="slides/slide5.xml" /><Relationship Type="http://schemas.openxmlformats.org/officeDocument/2006/relationships/slide" Id="sId6" Target="slides/slide6.xml" /><Relationship Type="http://schemas.openxmlformats.org/officeDocument/2006/relationships/slide" Id="sId7" Target="slides/slide7.xml" /><Relationship Type="http://schemas.openxmlformats.org/officeDocument/2006/relationships/slide" Id="sId8" Target="slides/slide8.xml" /><Relationship Type="http://schemas.openxmlformats.org/officeDocument/2006/relationships/slide" Id="sId9" Target="slides/slide9.xml" /><Relationship Type="http://schemas.openxmlformats.org/officeDocument/2006/relationships/slide" Id="sId10" Target="slides/slide10.xml" /><Relationship Type="http://schemas.openxmlformats.org/officeDocument/2006/relationships/slide" Id="sId11" Target="slides/slide11.xml" /><Relationship Type="http://schemas.openxmlformats.org/officeDocument/2006/relationships/slide" Id="sId12" Target="slides/slide12.xml" /><Relationship Type="http://schemas.openxmlformats.org/officeDocument/2006/relationships/slide" Id="sId13" Target="slides/slide13.xml" /><Relationship Type="http://schemas.openxmlformats.org/officeDocument/2006/relationships/slide" Id="sId14" Target="slides/slide14.xml" /><Relationship Type="http://schemas.openxmlformats.org/officeDocument/2006/relationships/slide" Id="sId15" Target="slides/slide15.xml" /><Relationship Type="http://schemas.openxmlformats.org/officeDocument/2006/relationships/slide" Id="sId16" Target="slides/slide16.xml" /><Relationship Type="http://schemas.openxmlformats.org/officeDocument/2006/relationships/slide" Id="sId17" Target="slides/slide17.xml" /><Relationship Type="http://schemas.openxmlformats.org/officeDocument/2006/relationships/slide" Id="sId18" Target="slides/slide18.xml" /><Relationship Type="http://schemas.openxmlformats.org/officeDocument/2006/relationships/slide" Id="sId19" Target="slides/slide19.xml" /><Relationship Type="http://schemas.openxmlformats.org/officeDocument/2006/relationships/slide" Id="sId20" Target="slides/slide20.xml" /><Relationship Type="http://schemas.openxmlformats.org/officeDocument/2006/relationships/slide" Id="sId21" Target="slides/slide21.xml" /><Relationship Type="http://schemas.openxmlformats.org/officeDocument/2006/relationships/slideMaster" Id="smId1" Target="slideMasters/slideMaster1.xml" /><Relationship Id="noteMasterRel" Type="http://schemas.openxmlformats.org/officeDocument/2006/relationships/notesMaster" Target="notesMasters/notesMaster1.xml" /><Relationship Type="http://schemas.openxmlformats.org/officeDocument/2006/relationships/handoutMaster" Id="hoId1" Target="handoutMasters/handoutMaster1.xml" /><Relationship Type="http://schemas.openxmlformats.org/officeDocument/2006/relationships/presProps" Id="presProps1" Target="presProps.xml" /></Relationships>
</file>

<file path=ppt/handoutMasters/_rels/handoutMaster1.xml.rels>&#65279;<?xml version="1.0" encoding="utf-8"?><Relationships xmlns="http://schemas.openxmlformats.org/package/2006/relationships" xmlns:r="http://schemas.openxmlformats.org/officeDocument/2006/relationships" xmlns:a="http://schemas.openxmlformats.org/drawingml/2006/main"><Relationship Id="rId1" Type="http://schemas.openxmlformats.org/officeDocument/2006/relationships/theme" Target="../theme/theme21.xml" /></Relationships>
</file>

<file path=ppt/handoutMasters/handoutMaster1.xml><?xml version="1.0" encoding="utf-8"?>
<p:handout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?><Relationships xmlns="http://schemas.openxmlformats.org/package/2006/relationships" xmlns:r="http://schemas.openxmlformats.org/officeDocument/2006/relationships" xmlns:a="http://schemas.openxmlformats.org/drawingml/2006/main"><Relationship Type="http://schemas.openxmlformats.org/officeDocument/2006/relationships/theme" Id="nmThemeId" Target="../theme/theme11.xml" /></Relationships>
</file>

<file path=ppt/notesMasters/notesMaster1.xml><?xml version="1.0" encoding="utf-8"?>
<p:notesMaster xmlns:p="http://schemas.openxmlformats.org/presentationml/2006/main" xmlns:r="http://schemas.openxmlformats.org/officeDocument/2006/relationships" xmlns:a="http://schemas.openxmlformats.org/drawing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600" cy="457200"/>
          </a:xfrm>
          <a:prstGeom prst="rect">
            <a:avLst/>
          </a:prstGeom>
        </p:spPr>
        <p:txBody>
          <a:bodyPr tIns="46800" bIns="46800" lIns="90000" rIns="90000" anchorCtr="0" wrap="square"/>
          <a:lstStyle>
            <a:lvl1pPr algn="l">
              <a:defRPr sz="1200" kern="0">
                <a:solidFill>
                  <a:srgbClr val="000000"/>
                </a:solidFill>
                <a:latin typeface="Calibri" pitchFamily="0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00" y="0"/>
            <a:ext cx="2973600" cy="457200"/>
          </a:xfrm>
          <a:prstGeom prst="rect">
            <a:avLst/>
          </a:prstGeom>
        </p:spPr>
        <p:txBody>
          <a:bodyPr tIns="46800" bIns="46800" lIns="90000" rIns="90000" anchorCtr="0" wrap="square"/>
          <a:lstStyle>
            <a:lvl1pPr algn="r">
              <a:defRPr sz="1200" kern="0">
                <a:solidFill>
                  <a:srgbClr val="000000"/>
                </a:solidFill>
                <a:latin typeface="Calibri" pitchFamily="0" charset="0"/>
              </a:defRPr>
            </a:lvl1pPr>
          </a:lstStyle>
          <a:p>
            <a:fld id="{0DF055E1-9ED0-4568-B092-CB4520033461}" type="datetime1">
              <a:rPr lang="en-US" smtClean="0"/>
              <a:t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800" y="687600"/>
            <a:ext cx="4572000" cy="3430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tIns="46800" bIns="46800" lIns="90000" rIns="90000" anchor="ctr" anchorCtr="0" wrap="square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600" y="4345200"/>
            <a:ext cx="5486400" cy="4114800"/>
          </a:xfrm>
          <a:prstGeom prst="rect">
            <a:avLst/>
          </a:prstGeom>
        </p:spPr>
        <p:txBody>
          <a:bodyPr tIns="46800" bIns="46800" lIns="90000" rIns="90000" anchorCtr="0" wrap="square"/>
          <a:lstStyle/>
          <a:p>
            <a:pPr lvl="0"/>
            <a:r>
              <a:rPr lang="en-US" smtClean="0"/>
              <a:t>Click to edit the notes format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3600" cy="457200"/>
          </a:xfrm>
          <a:prstGeom prst="rect">
            <a:avLst/>
          </a:prstGeom>
        </p:spPr>
        <p:txBody>
          <a:bodyPr tIns="46800" bIns="46800" lIns="90000" rIns="90000" anchorCtr="0" wrap="square"/>
          <a:lstStyle>
            <a:lvl1pPr algn="l">
              <a:defRPr sz="1200" kern="0">
                <a:solidFill>
                  <a:srgbClr val="000000"/>
                </a:solidFill>
                <a:latin typeface="Calibri" pitchFamily="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00" y="8686800"/>
            <a:ext cx="2973600" cy="457200"/>
          </a:xfrm>
          <a:prstGeom prst="rect">
            <a:avLst/>
          </a:prstGeom>
        </p:spPr>
        <p:txBody>
          <a:bodyPr tIns="46800" bIns="46800" lIns="90000" rIns="90000" anchorCtr="0" wrap="square"/>
          <a:lstStyle>
            <a:lvl1pPr algn="r">
              <a:defRPr sz="1200" kern="0">
                <a:solidFill>
                  <a:srgbClr val="000000"/>
                </a:solidFill>
                <a:latin typeface="Calibri" pitchFamily="0" charset="0"/>
              </a:defRPr>
            </a:lvl1pPr>
          </a:lstStyle>
          <a:p>
            <a:fld type="slidenum" id="{2AB35230-451B-423A-AB56-944A40C3FA51}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rgbClr val="000000"/>
        </a:solidFill>
        <a:latin typeface="Calibri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p="http://schemas.openxmlformats.org/presentationml/2006/main" xmlns:r="http://schemas.openxmlformats.org/officeDocument/2006/relationships" xmlns:a="http://schemas.openxmlformats.org/drawing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l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 &lt;номер&gt; 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r="http://schemas.openxmlformats.org/officeDocument/2006/relationships" xmlns:a="http://schemas.openxmlformats.org/drawing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 &lt;номер&gt; 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r="http://schemas.openxmlformats.org/officeDocument/2006/relationships" xmlns:a="http://schemas.openxmlformats.org/drawing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 &lt;номер&gt; 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r="http://schemas.openxmlformats.org/officeDocument/2006/relationships" xmlns:a="http://schemas.openxmlformats.org/drawing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 &lt;номер&gt; 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r="http://schemas.openxmlformats.org/officeDocument/2006/relationships" xmlns:a="http://schemas.openxmlformats.org/drawing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 sz="1400"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 &lt;номер&gt; 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 &lt;номер&gt; 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r="http://schemas.openxmlformats.org/officeDocument/2006/relationships" xmlns:a="http://schemas.openxmlformats.org/drawing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 &lt;номер&gt; 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r="http://schemas.openxmlformats.org/officeDocument/2006/relationships" xmlns:a="http://schemas.openxmlformats.org/drawing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 &lt;номер&gt; 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r="http://schemas.openxmlformats.org/officeDocument/2006/relationships" xmlns:a="http://schemas.openxmlformats.org/drawing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 &lt;номер&gt; 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r="http://schemas.openxmlformats.org/officeDocument/2006/relationships" xmlns:a="http://schemas.openxmlformats.org/drawing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 &lt;номер&gt; 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r="http://schemas.openxmlformats.org/officeDocument/2006/relationships" xmlns:a="http://schemas.openxmlformats.org/drawing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 &lt;номер&gt; 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 xmlns:r="http://schemas.openxmlformats.org/officeDocument/2006/relationships" xmlns:a="http://schemas.openxmlformats.org/drawingml/2006/main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Placeholder 1" id="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  <a:noFill/>
          <a:ln>
            <a:noFill/>
          </a:ln>
        </p:spPr>
        <p:txBody>
          <a:bodyPr tIns="46800" bIns="46800" lIns="90000" rIns="90000" anchor="ctr" anchorCtr="0" wrap="square"/>
          <a:p>
            <a:r>
              <a:rPr lang="en-US" dirty="0" smtClean="0"/>
              <a:t>Click to edit the title text format</a:t>
            </a:r>
            <a:endParaRPr lang="en-US" dirty="0"/>
          </a:p>
        </p:txBody>
      </p:sp>
      <p:sp>
        <p:nvSpPr>
          <p:cNvPr name="Text Placeholder 2" id="5"/>
          <p:cNvSpPr>
            <a:spLocks noGrp="1"/>
          </p:cNvSpPr>
          <p:nvPr>
            <p:ph type="body"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  <a:noFill/>
          <a:ln>
            <a:noFill/>
          </a:ln>
        </p:spPr>
        <p:txBody>
          <a:bodyPr tIns="46800" bIns="46800" lIns="90000" rIns="90000" anchorCtr="0" wrap="square"/>
          <a:lstStyle/>
          <a:p>
            <a:pPr lvl="0"/>
            <a:r>
              <a:rPr lang="en-US" smtClean="0"/>
              <a:t>Click to edit the outline text format</a:t>
            </a:r>
          </a:p>
          <a:p>
            <a:pPr lvl="1"/>
            <a:r>
              <a:rPr lang="en-US" smtClean="0"/>
              <a:t>Second Outline Level</a:t>
            </a:r>
          </a:p>
          <a:p>
            <a:pPr lvl="2"/>
            <a:r>
              <a:rPr lang="en-US" smtClean="0"/>
              <a:t>Third Outline Level</a:t>
            </a:r>
          </a:p>
          <a:p>
            <a:pPr lvl="3"/>
            <a:r>
              <a:rPr lang="en-US" smtClean="0"/>
              <a:t>Fourth Outline Level</a:t>
            </a:r>
          </a:p>
          <a:p>
            <a:pPr lvl="4"/>
            <a:r>
              <a:rPr lang="en-US" smtClean="0"/>
              <a:t>Fifth Outline Level</a:t>
            </a:r>
          </a:p>
          <a:p>
            <a:pPr lvl="5"/>
            <a:r>
              <a:rPr lang="en-US" smtClean="0"/>
              <a:t>Sixth Outline Level</a:t>
            </a:r>
          </a:p>
          <a:p>
            <a:pPr lvl="6"/>
            <a:r>
              <a:rPr lang="en-US" smtClean="0"/>
              <a:t>Seventh Outline Level</a:t>
            </a:r>
          </a:p>
          <a:p>
            <a:pPr lvl="7"/>
            <a:r>
              <a:rPr lang="en-US" smtClean="0"/>
              <a:t>Eighth Outline Level</a:t>
            </a:r>
          </a:p>
          <a:p>
            <a:pPr lvl="8"/>
            <a:r>
              <a:rPr lang="en-US" smtClean="0"/>
              <a:t>Ninth Outline Level</a:t>
            </a:r>
            <a:endParaRPr lang="en-US"/>
          </a:p>
        </p:txBody>
      </p:sp>
      <p:sp>
        <p:nvSpPr>
          <p:cNvPr name="Date Placeholder 3" id="16363"/>
          <p:cNvSpPr>
            <a:spLocks noGrp="1"/>
          </p:cNvSpPr>
          <p:nvPr>
            <p:ph type="dt" sz="half" idx="2"/>
          </p:nvPr>
        </p:nvSpPr>
        <p:spPr>
          <a:xfrm>
            <a:off x="457200" y="6357600"/>
            <a:ext cx="2134800" cy="363600"/>
          </a:xfrm>
          <a:prstGeom prst="rect">
            <a:avLst/>
          </a:prstGeom>
          <a:noFill/>
          <a:ln>
            <a:noFill/>
          </a:ln>
        </p:spPr>
        <p:txBody>
          <a:bodyPr tIns="46800" bIns="46800" lIns="90000" rIns="90000" anchor="ctr" anchorCtr="0" wrap="square"/>
          <a:lstStyle>
            <a:lvl1pPr algn="l">
              <a:defRPr sz="1200" kern="0">
                <a:solidFill>
                  <a:srgbClr val="000000"/>
                </a:solidFill>
                <a:latin typeface="Calibri" pitchFamily="0" charset="0"/>
              </a:defRPr>
            </a:lvl1pPr>
          </a:lstStyle>
          <a:p>
            <a:pPr algn="l">
              <a:tabLst/>
            </a:pPr>
            <a:fld id="{11859447-1FF1-4571-A7A1-75F1CAF7F5D9}" type="datetime1">
              <a:rPr lang="en-US" dirty="0" smtClean="0" sz="1200" i="0">
                <a:solidFill>
                  <a:srgbClr val="898989"/>
                </a:solidFill>
                <a:latin charset="0" typeface="Calibri"/>
              </a:rPr>
              <a:t/>
            </a:fld>
          </a:p>
        </p:txBody>
      </p:sp>
      <p:sp>
        <p:nvSpPr>
          <p:cNvPr name="Footer Placeholder 4" id="16361"/>
          <p:cNvSpPr>
            <a:spLocks noGrp="1"/>
          </p:cNvSpPr>
          <p:nvPr>
            <p:ph type="ftr" sz="quarter" idx="3"/>
          </p:nvPr>
        </p:nvSpPr>
        <p:spPr>
          <a:xfrm>
            <a:off x="3124800" y="6357600"/>
            <a:ext cx="2894400" cy="363600"/>
          </a:xfrm>
          <a:prstGeom prst="rect">
            <a:avLst/>
          </a:prstGeom>
          <a:noFill/>
          <a:ln>
            <a:noFill/>
          </a:ln>
        </p:spPr>
        <p:txBody>
          <a:bodyPr tIns="46800" bIns="46800" lIns="90000" rIns="90000" anchor="ctr" anchorCtr="0" wrap="square"/>
          <a:lstStyle>
            <a:lvl1pPr algn="ctr">
              <a:defRPr sz="1200" kern="0">
                <a:solidFill>
                  <a:srgbClr val="000000"/>
                </a:solidFill>
                <a:latin typeface="Calibri" pitchFamily="0" charset="0"/>
              </a:defRPr>
            </a:lvl1pPr>
          </a:lstStyle>
          <a:p>
            <a:pPr algn="ctr">
              <a:tabLst/>
            </a:pPr>
            <a:endParaRPr lang="en-US" dirty="0" smtClean="0"/>
          </a:p>
        </p:txBody>
      </p:sp>
      <p:sp>
        <p:nvSpPr>
          <p:cNvPr name="Slide Number Placeholder 5" id="16362"/>
          <p:cNvSpPr>
            <a:spLocks noGrp="1"/>
          </p:cNvSpPr>
          <p:nvPr>
            <p:ph type="sldNum" sz="quarter" idx="4"/>
          </p:nvPr>
        </p:nvSpPr>
        <p:spPr>
          <a:xfrm>
            <a:off x="6552000" y="6357600"/>
            <a:ext cx="2134800" cy="363600"/>
          </a:xfrm>
          <a:prstGeom prst="rect">
            <a:avLst/>
          </a:prstGeom>
          <a:noFill/>
          <a:ln>
            <a:noFill/>
          </a:ln>
        </p:spPr>
        <p:txBody>
          <a:bodyPr tIns="46800" bIns="46800" lIns="90000" rIns="90000" anchor="ctr" anchorCtr="0" wrap="square"/>
          <a:lstStyle>
            <a:lvl1pPr algn="r">
              <a:defRPr sz="1200" kern="0">
                <a:solidFill>
                  <a:srgbClr val="000000"/>
                </a:solidFill>
                <a:latin typeface="Calibri" pitchFamily="0" charset="0"/>
              </a:defRPr>
            </a:lvl1pPr>
          </a:lstStyle>
          <a:p>
            <a:pPr algn="r">
              <a:tabLst/>
            </a:pPr>
            <a:fld id="{763D1470-AB83-4C4C-B3B3-7F0C9DC8E8D6}" type="slidenum">
              <a:rPr lang="en-US" dirty="0" smtClean="0" sz="1200" i="0">
                <a:solidFill>
                  <a:srgbClr val="898989"/>
                </a:solidFill>
                <a:latin charset="0" typeface="Calibri"/>
              </a:rPr>
              <a:t>&lt;номер&gt;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buNone/>
        <a:defRPr sz="4400" kern="1200">
          <a:solidFill>
            <a:srgbClr val="000000"/>
          </a:solidFill>
          <a:latin typeface="Calibri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spcBef>
          <a:spcPts val="768"/>
        </a:spcBef>
        <a:defRPr sz="3200" u="none" kern="1200">
          <a:solidFill>
            <a:srgbClr val="000000"/>
          </a:solidFill>
          <a:latin typeface="Calibri"/>
          <a:ea typeface="+mn-ea"/>
          <a:cs typeface="+mn-cs"/>
        </a:defRPr>
      </a:lvl1pPr>
      <a:lvl2pPr marL="741600" indent="-284400" algn="l" defTabSz="914400" rtl="0" eaLnBrk="1" latinLnBrk="0" hangingPunct="1">
        <a:spcBef>
          <a:spcPts val="672"/>
        </a:spcBef>
        <a:defRPr sz="2800" u="none" kern="1200" spc="0">
          <a:solidFill>
            <a:srgbClr val="000000"/>
          </a:solidFill>
          <a:latin typeface="Calibri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ts val="576"/>
        </a:spcBef>
        <a:defRPr sz="2400" u="none" kern="1200" spc="0">
          <a:solidFill>
            <a:srgbClr val="000000"/>
          </a:solidFill>
          <a:latin typeface="Calibri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ts val="479"/>
        </a:spcBef>
        <a:defRPr sz="2000" u="none" kern="1200" spc="0">
          <a:solidFill>
            <a:srgbClr val="000000"/>
          </a:solidFill>
          <a:latin typeface="Calibri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479"/>
        </a:spcBef>
        <a:defRPr sz="2000" u="none" kern="1200" spc="0">
          <a:solidFill>
            <a:srgbClr val="000000"/>
          </a:solidFill>
          <a:latin typeface="Calibri"/>
          <a:ea typeface="+mn-ea"/>
          <a:cs typeface="+mn-cs"/>
        </a:defRPr>
      </a:lvl5pPr>
      <a:lvl6pPr marL="2059200" indent="-230400" algn="l" defTabSz="914400" rtl="0" eaLnBrk="1" latinLnBrk="0" hangingPunct="1">
        <a:spcBef>
          <a:spcPts val="479"/>
        </a:spcBef>
        <a:defRPr sz="2000" u="none" kern="1200" spc="0">
          <a:solidFill>
            <a:srgbClr val="000000"/>
          </a:solidFill>
          <a:latin typeface="Calibri"/>
          <a:ea typeface="+mn-ea"/>
          <a:cs typeface="+mn-cs"/>
        </a:defRPr>
      </a:lvl6pPr>
      <a:lvl7pPr marL="2059200" indent="-230400" algn="l" defTabSz="914400" rtl="0" eaLnBrk="1" latinLnBrk="0" hangingPunct="1">
        <a:spcBef>
          <a:spcPts val="479"/>
        </a:spcBef>
        <a:defRPr sz="2000" u="none" kern="1200" spc="0">
          <a:solidFill>
            <a:srgbClr val="000000"/>
          </a:solidFill>
          <a:latin typeface="Calibri"/>
          <a:ea typeface="+mn-ea"/>
          <a:cs typeface="+mn-cs"/>
        </a:defRPr>
      </a:lvl7pPr>
      <a:lvl8pPr marL="2059200" indent="-230400" algn="l" defTabSz="914400" rtl="0" eaLnBrk="1" latinLnBrk="0" hangingPunct="1">
        <a:spcBef>
          <a:spcPts val="479"/>
        </a:spcBef>
        <a:defRPr sz="2000" u="none" kern="1200" spc="0">
          <a:solidFill>
            <a:srgbClr val="000000"/>
          </a:solidFill>
          <a:latin typeface="Calibri"/>
          <a:ea typeface="+mn-ea"/>
          <a:cs typeface="+mn-cs"/>
        </a:defRPr>
      </a:lvl8pPr>
      <a:lvl9pPr marL="2059200" indent="-230400" algn="l" defTabSz="914400" rtl="0" eaLnBrk="1" latinLnBrk="0" hangingPunct="1">
        <a:spcBef>
          <a:spcPts val="479"/>
        </a:spcBef>
        <a:defRPr sz="2000" u="none" kern="1200" spc="0">
          <a:solidFill>
            <a:srgbClr val="000000"/>
          </a:solidFill>
          <a:latin typeface="Calibri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7.xml" /><Relationship Id="sl1Image8" Type="http://schemas.openxmlformats.org/officeDocument/2006/relationships/image" Target="../media/image1.jpg" /></Relationships>
</file>

<file path=ppt/slides/_rels/slide10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0Image8" Type="http://schemas.openxmlformats.org/officeDocument/2006/relationships/image" Target="../media/image3.jpg" /><Relationship Id="sl10Image12" Type="http://schemas.openxmlformats.org/officeDocument/2006/relationships/image" Target="../media/image21.jpg" /><Relationship Id="sl10Image14" Type="http://schemas.openxmlformats.org/officeDocument/2006/relationships/image" Target="../media/image22.jpg" /><Relationship Id="sl10Image16" Type="http://schemas.openxmlformats.org/officeDocument/2006/relationships/image" Target="../media/image23.jpg" /></Relationships>
</file>

<file path=ppt/slides/_rels/slide11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1Image8" Type="http://schemas.openxmlformats.org/officeDocument/2006/relationships/image" Target="../media/image3.jpg" /><Relationship Id="sl11Image10" Type="http://schemas.openxmlformats.org/officeDocument/2006/relationships/image" Target="../media/image24.jpg" /></Relationships>
</file>

<file path=ppt/slides/_rels/slide12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2Image8" Type="http://schemas.openxmlformats.org/officeDocument/2006/relationships/image" Target="../media/image3.jpg" /><Relationship Id="sl12Image10" Type="http://schemas.openxmlformats.org/officeDocument/2006/relationships/image" Target="../media/image25.jpg" /><Relationship Id="sl12Image14" Type="http://schemas.openxmlformats.org/officeDocument/2006/relationships/image" Target="../media/image26.jpg" /><Relationship Id="sl12Image16" Type="http://schemas.openxmlformats.org/officeDocument/2006/relationships/image" Target="../media/image27.jpg" /><Relationship Id="sl12Image28" Type="http://schemas.openxmlformats.org/officeDocument/2006/relationships/image" Target="../media/image28.jpg" /></Relationships>
</file>

<file path=ppt/slides/_rels/slide13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3Image8" Type="http://schemas.openxmlformats.org/officeDocument/2006/relationships/image" Target="../media/image3.jpg" /><Relationship Id="sl13Image10" Type="http://schemas.openxmlformats.org/officeDocument/2006/relationships/image" Target="../media/image29.jpg" /><Relationship Id="sl13Image12" Type="http://schemas.openxmlformats.org/officeDocument/2006/relationships/image" Target="../media/image30.jpg" /></Relationships>
</file>

<file path=ppt/slides/_rels/slide14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4Image8" Type="http://schemas.openxmlformats.org/officeDocument/2006/relationships/image" Target="../media/image3.jpg" /><Relationship Id="sl14Image10" Type="http://schemas.openxmlformats.org/officeDocument/2006/relationships/image" Target="../media/image31.jpg" /><Relationship Id="sl14Image12" Type="http://schemas.openxmlformats.org/officeDocument/2006/relationships/image" Target="../media/image32.jpg" /><Relationship Id="sl14Image14" Type="http://schemas.openxmlformats.org/officeDocument/2006/relationships/image" Target="../media/image33.jpg" /></Relationships>
</file>

<file path=ppt/slides/_rels/slide15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5Image6" Type="http://schemas.openxmlformats.org/officeDocument/2006/relationships/image" Target="../media/image3.jpg" /><Relationship Id="sl15Image8" Type="http://schemas.openxmlformats.org/officeDocument/2006/relationships/image" Target="../media/image34.jpg" /></Relationships>
</file>

<file path=ppt/slides/_rels/slide16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6Image8" Type="http://schemas.openxmlformats.org/officeDocument/2006/relationships/image" Target="../media/image3.jpg" /><Relationship Id="sl16Image10" Type="http://schemas.openxmlformats.org/officeDocument/2006/relationships/image" Target="../media/image35.jpg" /><Relationship Id="sl16Image12" Type="http://schemas.openxmlformats.org/officeDocument/2006/relationships/image" Target="../media/image36.jpg" /><Relationship Id="sl16Image14" Type="http://schemas.openxmlformats.org/officeDocument/2006/relationships/image" Target="../media/image37.png" /><Relationship Id="sl16Image16" Type="http://schemas.openxmlformats.org/officeDocument/2006/relationships/image" Target="../media/image5.gif" /></Relationships>
</file>

<file path=ppt/slides/_rels/slide17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7Image8" Type="http://schemas.openxmlformats.org/officeDocument/2006/relationships/image" Target="../media/image3.jpg" /><Relationship Id="sl17Image10" Type="http://schemas.openxmlformats.org/officeDocument/2006/relationships/image" Target="../media/image38.jpg" /><Relationship Id="sl17Image12" Type="http://schemas.openxmlformats.org/officeDocument/2006/relationships/image" Target="../media/image39.jpg" /><Relationship Id="sl17Image14" Type="http://schemas.openxmlformats.org/officeDocument/2006/relationships/image" Target="../media/image37.png" /><Relationship Id="sl17Image16" Type="http://schemas.openxmlformats.org/officeDocument/2006/relationships/image" Target="../media/image5.gif" /></Relationships>
</file>

<file path=ppt/slides/_rels/slide18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8Image8" Type="http://schemas.openxmlformats.org/officeDocument/2006/relationships/image" Target="../media/image3.jpg" /><Relationship Id="sl18Image10" Type="http://schemas.openxmlformats.org/officeDocument/2006/relationships/image" Target="../media/image40.jpg" /></Relationships>
</file>

<file path=ppt/slides/_rels/slide19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9Image8" Type="http://schemas.openxmlformats.org/officeDocument/2006/relationships/image" Target="../media/image3.jpg" /><Relationship Id="sl19Image10" Type="http://schemas.openxmlformats.org/officeDocument/2006/relationships/image" Target="../media/image5.gif" /><Relationship Id="sl19Image12" Type="http://schemas.openxmlformats.org/officeDocument/2006/relationships/image" Target="../media/image41.jpg" /><Relationship Id="sl19Image14" Type="http://schemas.openxmlformats.org/officeDocument/2006/relationships/image" Target="../media/image42.jpg" /></Relationships>
</file>

<file path=ppt/slides/_rels/slide2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2Image8" Type="http://schemas.openxmlformats.org/officeDocument/2006/relationships/image" Target="../media/image2.jpg" /></Relationships>
</file>

<file path=ppt/slides/_rels/slide20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20Image8" Type="http://schemas.openxmlformats.org/officeDocument/2006/relationships/image" Target="../media/image3.jpg" /><Relationship Id="sl20Image10" Type="http://schemas.openxmlformats.org/officeDocument/2006/relationships/image" Target="../media/image5.gif" /><Relationship Id="sl20Image12" Type="http://schemas.openxmlformats.org/officeDocument/2006/relationships/image" Target="../media/image43.jpg" /><Relationship Id="sl20Image14" Type="http://schemas.openxmlformats.org/officeDocument/2006/relationships/image" Target="../media/image44.jpg" /></Relationships>
</file>

<file path=ppt/slides/_rels/slide21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21Image8" Type="http://schemas.openxmlformats.org/officeDocument/2006/relationships/image" Target="../media/image3.jpg" /><Relationship Id="sl21Image10" Type="http://schemas.openxmlformats.org/officeDocument/2006/relationships/image" Target="../media/image5.gif" /><Relationship Id="sl21Image14" Type="http://schemas.openxmlformats.org/officeDocument/2006/relationships/image" Target="../media/image37.png" /></Relationships>
</file>

<file path=ppt/slides/_rels/slide3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3Image8" Type="http://schemas.openxmlformats.org/officeDocument/2006/relationships/image" Target="../media/image3.jpg" /></Relationships>
</file>

<file path=ppt/slides/_rels/slide4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4Image8" Type="http://schemas.openxmlformats.org/officeDocument/2006/relationships/image" Target="../media/image3.jpg" /><Relationship Id="sl4Image12" Type="http://schemas.openxmlformats.org/officeDocument/2006/relationships/image" Target="../media/image4.jpg" /><Relationship Id="sl4Image14" Type="http://schemas.openxmlformats.org/officeDocument/2006/relationships/image" Target="../media/image5.gif" /><Relationship Id="sl4Image16" Type="http://schemas.openxmlformats.org/officeDocument/2006/relationships/image" Target="../media/image6.png" /><Relationship Id="sl4Image18" Type="http://schemas.openxmlformats.org/officeDocument/2006/relationships/image" Target="../media/image7.jpg" /></Relationships>
</file>

<file path=ppt/slides/_rels/slide5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5Image8" Type="http://schemas.openxmlformats.org/officeDocument/2006/relationships/image" Target="../media/image3.jpg" /><Relationship Id="sl5Image12" Type="http://schemas.openxmlformats.org/officeDocument/2006/relationships/image" Target="../media/image8.jpg" /><Relationship Id="sl5Image16" Type="http://schemas.openxmlformats.org/officeDocument/2006/relationships/image" Target="../media/image9.png" /></Relationships>
</file>

<file path=ppt/slides/_rels/slide6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6Image8" Type="http://schemas.openxmlformats.org/officeDocument/2006/relationships/image" Target="../media/image3.jpg" /><Relationship Id="sl6Image12" Type="http://schemas.openxmlformats.org/officeDocument/2006/relationships/image" Target="../media/image10.jpg" /><Relationship Id="sl6Image14" Type="http://schemas.openxmlformats.org/officeDocument/2006/relationships/image" Target="../media/image11.jpg" /></Relationships>
</file>

<file path=ppt/slides/_rels/slide7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7Image8" Type="http://schemas.openxmlformats.org/officeDocument/2006/relationships/image" Target="../media/image3.jpg" /><Relationship Id="sl7Image10" Type="http://schemas.openxmlformats.org/officeDocument/2006/relationships/image" Target="../media/image12.jpg" /><Relationship Id="sl7Image12" Type="http://schemas.openxmlformats.org/officeDocument/2006/relationships/image" Target="../media/image13.jpg" /></Relationships>
</file>

<file path=ppt/slides/_rels/slide8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8Image8" Type="http://schemas.openxmlformats.org/officeDocument/2006/relationships/image" Target="../media/image3.jpg" /><Relationship Id="sl8Image10" Type="http://schemas.openxmlformats.org/officeDocument/2006/relationships/image" Target="../media/image14.jpg" /><Relationship Id="sl8Image12" Type="http://schemas.openxmlformats.org/officeDocument/2006/relationships/image" Target="../media/image15.jpg" /><Relationship Id="sl8Image16" Type="http://schemas.openxmlformats.org/officeDocument/2006/relationships/image" Target="../media/image16.jpg" /><Relationship Id="sl8Image18" Type="http://schemas.openxmlformats.org/officeDocument/2006/relationships/image" Target="../media/image17.jpg" /></Relationships>
</file>

<file path=ppt/slides/_rels/slide9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9Image8" Type="http://schemas.openxmlformats.org/officeDocument/2006/relationships/image" Target="../media/image3.jpg" /><Relationship Id="sl9Image10" Type="http://schemas.openxmlformats.org/officeDocument/2006/relationships/image" Target="../media/image18.jpg" /><Relationship Id="sl9Image12" Type="http://schemas.openxmlformats.org/officeDocument/2006/relationships/image" Target="../media/image19.jpg" /><Relationship Id="sl9Image14" Type="http://schemas.openxmlformats.org/officeDocument/2006/relationships/image" Target="../media/image20.jpg" /></Relationships>
</file>

<file path=ppt/slides/slide1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687600" y="990000"/>
            <a:ext cx="7772400" cy="2610000"/>
          </a:xfrm>
          <a:prstGeom prst="rect">
            <a:avLst/>
          </a:prstGeom>
        </p:spPr>
        <p:txBody>
          <a:bodyPr/>
          <a:lstStyle/>
          <a:p>
            <a:pPr>
              <a:buNone/>
              <a:tabLst/>
            </a:pPr>
            <a:r>
              <a:rPr lang="en-US" smtClean="0" sz="4400"/>
              <a:t>U</a:t>
            </a:r>
          </a:p>
        </p:txBody>
      </p:sp>
      <p:sp>
        <p:nvSpPr>
          <p:cNvPr name="subTitle 1" id="7"/>
          <p:cNvSpPr>
            <a:spLocks noGrp="1"/>
          </p:cNvSpPr>
          <p:nvPr>
            <p:ph type="subTitle" idx="1"/>
          </p:nvPr>
        </p:nvSpPr>
        <p:spPr>
          <a:xfrm>
            <a:off x="457200" y="273600"/>
            <a:ext cx="8229600" cy="58532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1.jpg"/>
          <p:cNvPicPr>
            <a:picLocks noChangeAspect="1" noGrp="1"/>
          </p:cNvPicPr>
          <p:nvPr>
            <p:ph idx="13"/>
          </p:nvPr>
        </p:nvPicPr>
        <p:blipFill>
          <a:blip r:embed="sl1Image8"/>
          <a:stretch>
            <a:fillRect/>
          </a:stretch>
        </p:blipFill>
        <p:spPr>
          <a:xfrm>
            <a:off x="151200" y="151200"/>
            <a:ext cx="8917200" cy="66312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/>
          <p:nvPr/>
        </p:nvSpPr>
        <p:spPr>
          <a:xfrm>
            <a:off x="1065600" y="2966400"/>
            <a:ext cx="5259600" cy="1753200"/>
          </a:xfrm>
          <a:prstGeom prst="rect">
            <a:avLst/>
          </a:prstGeom>
          <a:noFill/>
          <a:ln w="2520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indent="0" algn="ctr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5400" b="1" kern="1200" i="0">
                <a:solidFill>
                  <a:srgbClr val="000000"/>
                </a:solidFill>
                <a:effectLst>
                  <a:outerShdw blurRad="38100" dist="38100" dir="2700000">
                    <a:srgbClr val="000000">
                      <a:alpha val="43137"/>
                    </a:srgbClr>
                  </a:outerShdw>
                </a:effectLst>
                <a:latin charset="0" typeface="Calibri"/>
              </a:rPr>
              <a:t>У бабули в огороде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7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3.jpg"/>
          <p:cNvPicPr>
            <a:picLocks noChangeAspect="1" noGrp="1"/>
          </p:cNvPicPr>
          <p:nvPr>
            <p:ph idx="13"/>
          </p:nvPr>
        </p:nvPicPr>
        <p:blipFill>
          <a:blip r:embed="sl10Image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/>
          <p:nvPr/>
        </p:nvSpPr>
        <p:spPr>
          <a:xfrm>
            <a:off x="151200" y="151200"/>
            <a:ext cx="5788800" cy="399600"/>
          </a:xfrm>
          <a:prstGeom prst="rect">
            <a:avLst/>
          </a:prstGeom>
          <a:noFill/>
          <a:ln w="2520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2000" b="1" kern="1200" i="1">
                <a:solidFill>
                  <a:srgbClr val="B97034"/>
                </a:solidFill>
                <a:latin charset="0" typeface="Times New Roman"/>
              </a:rPr>
              <a:t>Наблюдение за ними</a:t>
            </a:r>
          </a:p>
        </p:txBody>
      </p:sp>
      <p:pic>
        <p:nvPicPr>
          <p:cNvPr id="13" name="Placeholder 3" descr="image21.jpg"/>
          <p:cNvPicPr>
            <a:picLocks noChangeAspect="1" noGrp="1"/>
          </p:cNvPicPr>
          <p:nvPr>
            <p:ph idx="17"/>
          </p:nvPr>
        </p:nvPicPr>
        <p:blipFill>
          <a:blip r:embed="sl10Image12"/>
          <a:stretch>
            <a:fillRect/>
          </a:stretch>
        </p:blipFill>
        <p:spPr>
          <a:xfrm>
            <a:off x="151200" y="1166400"/>
            <a:ext cx="2844000" cy="3790800"/>
          </a:xfrm>
          <a:prstGeom prst="rect">
            <a:avLst/>
          </a:prstGeom>
          <a:ln>
            <a:noFill/>
          </a:ln>
        </p:spPr>
      </p:pic>
      <p:pic>
        <p:nvPicPr>
          <p:cNvPr id="15" name="Placeholder 3" descr="image22.jpg"/>
          <p:cNvPicPr>
            <a:picLocks noChangeAspect="1" noGrp="1"/>
          </p:cNvPicPr>
          <p:nvPr>
            <p:ph idx="19"/>
          </p:nvPr>
        </p:nvPicPr>
        <p:blipFill>
          <a:blip r:embed="sl10Image14"/>
          <a:stretch>
            <a:fillRect/>
          </a:stretch>
        </p:blipFill>
        <p:spPr>
          <a:xfrm>
            <a:off x="3351600" y="230400"/>
            <a:ext cx="3808800" cy="3200400"/>
          </a:xfrm>
          <a:prstGeom prst="rect">
            <a:avLst/>
          </a:prstGeom>
          <a:ln>
            <a:noFill/>
          </a:ln>
        </p:spPr>
      </p:pic>
      <p:pic>
        <p:nvPicPr>
          <p:cNvPr id="17" name="Placeholder 3" descr="image23.jpg"/>
          <p:cNvPicPr>
            <a:picLocks noChangeAspect="1" noGrp="1"/>
          </p:cNvPicPr>
          <p:nvPr>
            <p:ph idx="21"/>
          </p:nvPr>
        </p:nvPicPr>
        <p:blipFill>
          <a:blip r:embed="sl10Image16"/>
          <a:stretch>
            <a:fillRect/>
          </a:stretch>
        </p:blipFill>
        <p:spPr>
          <a:xfrm>
            <a:off x="3124800" y="3733200"/>
            <a:ext cx="5029200" cy="297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7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3.jpg"/>
          <p:cNvPicPr>
            <a:picLocks noChangeAspect="1" noGrp="1"/>
          </p:cNvPicPr>
          <p:nvPr>
            <p:ph idx="13"/>
          </p:nvPr>
        </p:nvPicPr>
        <p:blipFill>
          <a:blip r:embed="sl11Image8"/>
          <a:stretch>
            <a:fillRect/>
          </a:stretch>
        </p:blipFill>
        <p:spPr>
          <a:xfrm>
            <a:off x="0" y="-57600"/>
            <a:ext cx="9219600" cy="6915600"/>
          </a:xfrm>
          <a:prstGeom prst="rect">
            <a:avLst/>
          </a:prstGeom>
          <a:ln>
            <a:noFill/>
          </a:ln>
        </p:spPr>
      </p:pic>
      <p:pic>
        <p:nvPicPr>
          <p:cNvPr id="11" name="Placeholder 3" descr="image24.jpg"/>
          <p:cNvPicPr>
            <a:picLocks noChangeAspect="1" noGrp="1"/>
          </p:cNvPicPr>
          <p:nvPr>
            <p:ph idx="15"/>
          </p:nvPr>
        </p:nvPicPr>
        <p:blipFill>
          <a:blip r:embed="sl11Image10"/>
          <a:stretch>
            <a:fillRect/>
          </a:stretch>
        </p:blipFill>
        <p:spPr>
          <a:xfrm>
            <a:off x="1224000" y="687600"/>
            <a:ext cx="6807600" cy="5104800"/>
          </a:xfrm>
          <a:prstGeom prst="rect">
            <a:avLst/>
          </a:prstGeom>
          <a:ln w="90000">
            <a:solidFill>
              <a:srgbClr val="FFFFFF"/>
            </a:solidFill>
            <a:miter lim="800000"/>
          </a:ln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7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3.jpg"/>
          <p:cNvPicPr>
            <a:picLocks noChangeAspect="1" noGrp="1"/>
          </p:cNvPicPr>
          <p:nvPr>
            <p:ph idx="13"/>
          </p:nvPr>
        </p:nvPicPr>
        <p:blipFill>
          <a:blip r:embed="sl12Image8"/>
          <a:stretch>
            <a:fillRect/>
          </a:stretch>
        </p:blipFill>
        <p:spPr>
          <a:xfrm>
            <a:off x="457200" y="0"/>
            <a:ext cx="9144000" cy="7009200"/>
          </a:xfrm>
          <a:prstGeom prst="rect">
            <a:avLst/>
          </a:prstGeom>
          <a:ln>
            <a:noFill/>
          </a:ln>
        </p:spPr>
      </p:pic>
      <p:pic>
        <p:nvPicPr>
          <p:cNvPr id="11" name="Placeholder 3" descr="image25.jpg"/>
          <p:cNvPicPr>
            <a:picLocks noChangeAspect="1" noGrp="1"/>
          </p:cNvPicPr>
          <p:nvPr>
            <p:ph idx="15"/>
          </p:nvPr>
        </p:nvPicPr>
        <p:blipFill>
          <a:blip r:embed="sl12Image10"/>
          <a:stretch>
            <a:fillRect/>
          </a:stretch>
        </p:blipFill>
        <p:spPr>
          <a:xfrm>
            <a:off x="5079600" y="763200"/>
            <a:ext cx="3556800" cy="2667600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/>
          <p:nvPr/>
        </p:nvSpPr>
        <p:spPr>
          <a:xfrm>
            <a:off x="381600" y="151200"/>
            <a:ext cx="8305200" cy="399600"/>
          </a:xfrm>
          <a:prstGeom prst="rect">
            <a:avLst/>
          </a:prstGeom>
          <a:noFill/>
          <a:ln w="2520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indent="0" algn="ctr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2000" b="1" kern="1200" i="1">
                <a:solidFill>
                  <a:srgbClr val="FF0000"/>
                </a:solidFill>
                <a:latin charset="0" typeface="Times New Roman"/>
              </a:rPr>
              <a:t>Условия необходимые для жизни растений !!!!</a:t>
            </a:r>
          </a:p>
        </p:txBody>
      </p:sp>
      <p:pic>
        <p:nvPicPr>
          <p:cNvPr id="15" name="Placeholder 3" descr="image26.jpg"/>
          <p:cNvPicPr>
            <a:picLocks noChangeAspect="1" noGrp="1"/>
          </p:cNvPicPr>
          <p:nvPr>
            <p:ph idx="19"/>
          </p:nvPr>
        </p:nvPicPr>
        <p:blipFill>
          <a:blip r:embed="sl12Image14"/>
          <a:stretch>
            <a:fillRect/>
          </a:stretch>
        </p:blipFill>
        <p:spPr>
          <a:xfrm>
            <a:off x="417600" y="3733200"/>
            <a:ext cx="3733200" cy="2800800"/>
          </a:xfrm>
          <a:prstGeom prst="rect">
            <a:avLst/>
          </a:prstGeom>
          <a:ln>
            <a:noFill/>
          </a:ln>
        </p:spPr>
      </p:pic>
      <p:pic>
        <p:nvPicPr>
          <p:cNvPr id="17" name="Placeholder 3" descr="image27.jpg"/>
          <p:cNvPicPr>
            <a:picLocks noChangeAspect="1" noGrp="1"/>
          </p:cNvPicPr>
          <p:nvPr>
            <p:ph idx="21"/>
          </p:nvPr>
        </p:nvPicPr>
        <p:blipFill>
          <a:blip r:embed="sl12Image16"/>
          <a:stretch>
            <a:fillRect/>
          </a:stretch>
        </p:blipFill>
        <p:spPr>
          <a:xfrm>
            <a:off x="5079600" y="3733200"/>
            <a:ext cx="3682800" cy="2743200"/>
          </a:xfrm>
          <a:prstGeom prst="rect">
            <a:avLst/>
          </a:prstGeom>
          <a:ln>
            <a:noFill/>
          </a:ln>
        </p:spPr>
      </p:pic>
      <p:sp>
        <p:nvSpPr>
          <p:cNvPr id="19" name="Right Arrow 18"/>
          <p:cNvSpPr/>
          <p:nvPr/>
        </p:nvSpPr>
        <p:spPr>
          <a:xfrm>
            <a:off x="4496400" y="2059200"/>
            <a:ext cx="151200" cy="151200"/>
          </a:xfrm>
          <a:prstGeom prst="rightArrow">
            <a:avLst/>
          </a:prstGeom>
          <a:solidFill>
            <a:srgbClr val="4BACC6"/>
          </a:solidFill>
          <a:ln w="25560">
            <a:solidFill>
              <a:srgbClr val="357D91"/>
            </a:solidFill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endParaRPr lang="en-US" dirty="0" smtClean="0" sz="1800">
              <a:latin charset="0" typeface="Arial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631200" y="3506400"/>
            <a:ext cx="306000" cy="151200"/>
          </a:xfrm>
          <a:prstGeom prst="downArrow">
            <a:avLst/>
          </a:prstGeom>
          <a:solidFill>
            <a:srgbClr val="F79646"/>
          </a:solidFill>
          <a:ln w="25200">
            <a:solidFill>
              <a:srgbClr val="F79646"/>
            </a:solidFill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endParaRPr lang="en-US" dirty="0" smtClean="0" sz="1800">
              <a:latin charset="0" typeface="Arial"/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4420800" y="4953600"/>
            <a:ext cx="151200" cy="331200"/>
          </a:xfrm>
          <a:prstGeom prst="leftArrow">
            <a:avLst/>
          </a:prstGeom>
          <a:solidFill>
            <a:srgbClr val="FFFFFF"/>
          </a:solidFill>
          <a:ln w="25560">
            <a:solidFill>
              <a:srgbClr val="F79646"/>
            </a:solidFill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endParaRPr lang="en-US" dirty="0" smtClean="0" sz="1800">
              <a:latin charset="0" typeface="Arial"/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2437200" y="3506400"/>
            <a:ext cx="230400" cy="151200"/>
          </a:xfrm>
          <a:prstGeom prst="upArrow">
            <a:avLst/>
          </a:prstGeom>
          <a:solidFill>
            <a:srgbClr val="9BBB59"/>
          </a:solidFill>
          <a:ln w="25200">
            <a:solidFill>
              <a:srgbClr val="9BBB59"/>
            </a:solidFill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endParaRPr lang="en-US" dirty="0" smtClean="0" sz="1800">
              <a:latin charset="0" typeface="Arial"/>
            </a:endParaRPr>
          </a:p>
        </p:txBody>
      </p:sp>
      <p:sp>
        <p:nvSpPr>
          <p:cNvPr id="27" name="TextBox 26"/>
          <p:cNvSpPr/>
          <p:nvPr/>
        </p:nvSpPr>
        <p:spPr>
          <a:xfrm>
            <a:off x="3888000" y="2894400"/>
            <a:ext cx="1753200" cy="399600"/>
          </a:xfrm>
          <a:prstGeom prst="rect">
            <a:avLst/>
          </a:prstGeom>
          <a:noFill/>
          <a:ln w="2520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2000" b="1" kern="1200" i="0">
                <a:solidFill>
                  <a:srgbClr val="000000"/>
                </a:solidFill>
                <a:latin charset="0" typeface="Times New Roman"/>
              </a:rPr>
              <a:t>З</a:t>
            </a:r>
          </a:p>
        </p:txBody>
      </p:sp>
      <p:pic>
        <p:nvPicPr>
          <p:cNvPr id="29" name="Placeholder 3" descr="image28.jpg"/>
          <p:cNvPicPr>
            <a:picLocks noChangeAspect="1" noGrp="1"/>
          </p:cNvPicPr>
          <p:nvPr>
            <p:ph idx="33"/>
          </p:nvPr>
        </p:nvPicPr>
        <p:blipFill>
          <a:blip r:embed="sl12Image28"/>
          <a:stretch>
            <a:fillRect/>
          </a:stretch>
        </p:blipFill>
        <p:spPr>
          <a:xfrm>
            <a:off x="151200" y="763200"/>
            <a:ext cx="3870000" cy="266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7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3.jpg"/>
          <p:cNvPicPr>
            <a:picLocks noChangeAspect="1" noGrp="1"/>
          </p:cNvPicPr>
          <p:nvPr>
            <p:ph idx="13"/>
          </p:nvPr>
        </p:nvPicPr>
        <p:blipFill>
          <a:blip r:embed="sl13Image8"/>
          <a:stretch>
            <a:fillRect/>
          </a:stretch>
        </p:blipFill>
        <p:spPr>
          <a:xfrm>
            <a:off x="0" y="0"/>
            <a:ext cx="9144000" cy="6868800"/>
          </a:xfrm>
          <a:prstGeom prst="rect">
            <a:avLst/>
          </a:prstGeom>
          <a:ln>
            <a:noFill/>
          </a:ln>
        </p:spPr>
      </p:pic>
      <p:pic>
        <p:nvPicPr>
          <p:cNvPr id="11" name="Placeholder 3" descr="image29.jpg"/>
          <p:cNvPicPr>
            <a:picLocks noChangeAspect="1" noGrp="1"/>
          </p:cNvPicPr>
          <p:nvPr>
            <p:ph idx="15"/>
          </p:nvPr>
        </p:nvPicPr>
        <p:blipFill>
          <a:blip r:embed="sl13Image10"/>
          <a:stretch>
            <a:fillRect/>
          </a:stretch>
        </p:blipFill>
        <p:spPr>
          <a:xfrm>
            <a:off x="608400" y="151200"/>
            <a:ext cx="3351600" cy="2973600"/>
          </a:xfrm>
          <a:prstGeom prst="rect">
            <a:avLst/>
          </a:prstGeom>
          <a:ln>
            <a:noFill/>
          </a:ln>
        </p:spPr>
      </p:pic>
      <p:pic>
        <p:nvPicPr>
          <p:cNvPr id="13" name="Placeholder 3" descr="image30.jpg"/>
          <p:cNvPicPr>
            <a:picLocks noChangeAspect="1" noGrp="1"/>
          </p:cNvPicPr>
          <p:nvPr>
            <p:ph idx="17"/>
          </p:nvPr>
        </p:nvPicPr>
        <p:blipFill>
          <a:blip r:embed="sl13Image12"/>
          <a:stretch>
            <a:fillRect/>
          </a:stretch>
        </p:blipFill>
        <p:spPr>
          <a:xfrm>
            <a:off x="2973600" y="3049200"/>
            <a:ext cx="5832000" cy="358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7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3.jpg"/>
          <p:cNvPicPr>
            <a:picLocks noChangeAspect="1" noGrp="1"/>
          </p:cNvPicPr>
          <p:nvPr>
            <p:ph idx="13"/>
          </p:nvPr>
        </p:nvPicPr>
        <p:blipFill>
          <a:blip r:embed="sl14Image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laceholder 3" descr="image31.jpg"/>
          <p:cNvPicPr>
            <a:picLocks noChangeAspect="1" noGrp="1"/>
          </p:cNvPicPr>
          <p:nvPr>
            <p:ph idx="15"/>
          </p:nvPr>
        </p:nvPicPr>
        <p:blipFill>
          <a:blip r:embed="sl14Image10"/>
          <a:stretch>
            <a:fillRect/>
          </a:stretch>
        </p:blipFill>
        <p:spPr>
          <a:xfrm>
            <a:off x="151200" y="230400"/>
            <a:ext cx="4341600" cy="2667600"/>
          </a:xfrm>
          <a:prstGeom prst="rect">
            <a:avLst/>
          </a:prstGeom>
          <a:ln>
            <a:noFill/>
          </a:ln>
        </p:spPr>
      </p:pic>
      <p:pic>
        <p:nvPicPr>
          <p:cNvPr id="13" name="Placeholder 3" descr="image32.jpg"/>
          <p:cNvPicPr>
            <a:picLocks noChangeAspect="1" noGrp="1"/>
          </p:cNvPicPr>
          <p:nvPr>
            <p:ph idx="17"/>
          </p:nvPr>
        </p:nvPicPr>
        <p:blipFill>
          <a:blip r:embed="sl14Image12"/>
          <a:stretch>
            <a:fillRect/>
          </a:stretch>
        </p:blipFill>
        <p:spPr>
          <a:xfrm>
            <a:off x="151200" y="3351600"/>
            <a:ext cx="3909600" cy="2606400"/>
          </a:xfrm>
          <a:prstGeom prst="rect">
            <a:avLst/>
          </a:prstGeom>
          <a:ln>
            <a:noFill/>
          </a:ln>
        </p:spPr>
      </p:pic>
      <p:pic>
        <p:nvPicPr>
          <p:cNvPr id="15" name="Placeholder 3" descr="image33.jpg"/>
          <p:cNvPicPr>
            <a:picLocks noChangeAspect="1" noGrp="1"/>
          </p:cNvPicPr>
          <p:nvPr>
            <p:ph idx="19"/>
          </p:nvPr>
        </p:nvPicPr>
        <p:blipFill>
          <a:blip r:embed="sl14Image14"/>
          <a:stretch>
            <a:fillRect/>
          </a:stretch>
        </p:blipFill>
        <p:spPr>
          <a:xfrm>
            <a:off x="4496400" y="3351600"/>
            <a:ext cx="4125600" cy="259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7" name="Placeholder 3" descr="image3.jpg"/>
          <p:cNvPicPr>
            <a:picLocks noChangeAspect="1" noGrp="1"/>
          </p:cNvPicPr>
          <p:nvPr>
            <p:ph idx="11"/>
          </p:nvPr>
        </p:nvPicPr>
        <p:blipFill>
          <a:blip r:embed="sl15Image6"/>
          <a:stretch>
            <a:fillRect/>
          </a:stretch>
        </p:blipFill>
        <p:spPr>
          <a:xfrm>
            <a:off x="0" y="-36000"/>
            <a:ext cx="9144000" cy="6894000"/>
          </a:xfrm>
          <a:prstGeom prst="rect">
            <a:avLst/>
          </a:prstGeom>
          <a:ln>
            <a:noFill/>
          </a:ln>
        </p:spPr>
      </p:pic>
      <p:pic>
        <p:nvPicPr>
          <p:cNvPr id="9" name="Placeholder 3" descr="image34.jpg"/>
          <p:cNvPicPr>
            <a:picLocks noChangeAspect="1" noGrp="1"/>
          </p:cNvPicPr>
          <p:nvPr>
            <p:ph idx="13"/>
          </p:nvPr>
        </p:nvPicPr>
        <p:blipFill>
          <a:blip r:embed="sl15Image8"/>
          <a:stretch>
            <a:fillRect/>
          </a:stretch>
        </p:blipFill>
        <p:spPr>
          <a:xfrm>
            <a:off x="1080000" y="1296000"/>
            <a:ext cx="6908400" cy="518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7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3.jpg"/>
          <p:cNvPicPr>
            <a:picLocks noChangeAspect="1" noGrp="1"/>
          </p:cNvPicPr>
          <p:nvPr>
            <p:ph idx="13"/>
          </p:nvPr>
        </p:nvPicPr>
        <p:blipFill>
          <a:blip r:embed="sl16Image8"/>
          <a:stretch>
            <a:fillRect/>
          </a:stretch>
        </p:blipFill>
        <p:spPr>
          <a:xfrm>
            <a:off x="0" y="0"/>
            <a:ext cx="9144000" cy="6868800"/>
          </a:xfrm>
          <a:prstGeom prst="rect">
            <a:avLst/>
          </a:prstGeom>
          <a:ln>
            <a:noFill/>
          </a:ln>
        </p:spPr>
      </p:pic>
      <p:pic>
        <p:nvPicPr>
          <p:cNvPr id="11" name="Placeholder 3" descr="image35.jpg"/>
          <p:cNvPicPr>
            <a:picLocks noChangeAspect="1" noGrp="1"/>
          </p:cNvPicPr>
          <p:nvPr>
            <p:ph idx="15"/>
          </p:nvPr>
        </p:nvPicPr>
        <p:blipFill>
          <a:blip r:embed="sl16Image10"/>
          <a:stretch>
            <a:fillRect/>
          </a:stretch>
        </p:blipFill>
        <p:spPr>
          <a:xfrm>
            <a:off x="4190400" y="151200"/>
            <a:ext cx="4572000" cy="3049200"/>
          </a:xfrm>
          <a:prstGeom prst="rect">
            <a:avLst/>
          </a:prstGeom>
          <a:ln>
            <a:noFill/>
          </a:ln>
        </p:spPr>
      </p:pic>
      <p:pic>
        <p:nvPicPr>
          <p:cNvPr id="13" name="Placeholder 3" descr="image36.jpg"/>
          <p:cNvPicPr>
            <a:picLocks noChangeAspect="1" noGrp="1"/>
          </p:cNvPicPr>
          <p:nvPr>
            <p:ph idx="17"/>
          </p:nvPr>
        </p:nvPicPr>
        <p:blipFill>
          <a:blip r:embed="sl16Image12"/>
          <a:stretch>
            <a:fillRect/>
          </a:stretch>
        </p:blipFill>
        <p:spPr>
          <a:xfrm>
            <a:off x="457200" y="3582000"/>
            <a:ext cx="4266000" cy="3092400"/>
          </a:xfrm>
          <a:prstGeom prst="rect">
            <a:avLst/>
          </a:prstGeom>
          <a:ln>
            <a:noFill/>
          </a:ln>
        </p:spPr>
      </p:pic>
      <p:pic>
        <p:nvPicPr>
          <p:cNvPr id="15" name="Placeholder 3" descr="image37.png"/>
          <p:cNvPicPr>
            <a:picLocks noChangeAspect="1" noGrp="1"/>
          </p:cNvPicPr>
          <p:nvPr>
            <p:ph idx="19"/>
          </p:nvPr>
        </p:nvPicPr>
        <p:blipFill>
          <a:blip r:embed="sl16Image14"/>
          <a:stretch>
            <a:fillRect/>
          </a:stretch>
        </p:blipFill>
        <p:spPr>
          <a:xfrm>
            <a:off x="151200" y="230400"/>
            <a:ext cx="2818800" cy="3243600"/>
          </a:xfrm>
          <a:prstGeom prst="rect">
            <a:avLst/>
          </a:prstGeom>
          <a:ln>
            <a:noFill/>
          </a:ln>
        </p:spPr>
      </p:pic>
      <p:pic>
        <p:nvPicPr>
          <p:cNvPr id="17" name="Placeholder 3" descr="image5.gif"/>
          <p:cNvPicPr>
            <a:picLocks noChangeAspect="1" noGrp="1"/>
          </p:cNvPicPr>
          <p:nvPr>
            <p:ph idx="21"/>
          </p:nvPr>
        </p:nvPicPr>
        <p:blipFill>
          <a:blip r:embed="sl16Image16"/>
          <a:stretch>
            <a:fillRect/>
          </a:stretch>
        </p:blipFill>
        <p:spPr>
          <a:xfrm>
            <a:off x="5792400" y="3304800"/>
            <a:ext cx="2973600" cy="3553200"/>
          </a:xfrm>
          <a:prstGeom prst="rect">
            <a:avLst/>
          </a:prstGeom>
          <a:ln>
            <a:noFill/>
          </a:ln>
        </p:spPr>
      </p:pic>
      <p:sp>
        <p:nvSpPr>
          <p:cNvPr id="19" name="TextBox 18"/>
          <p:cNvSpPr/>
          <p:nvPr/>
        </p:nvSpPr>
        <p:spPr>
          <a:xfrm>
            <a:off x="2894400" y="2275200"/>
            <a:ext cx="3963600" cy="306000"/>
          </a:xfrm>
          <a:prstGeom prst="rect">
            <a:avLst/>
          </a:prstGeom>
          <a:noFill/>
          <a:ln w="2520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!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7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3.jpg"/>
          <p:cNvPicPr>
            <a:picLocks noChangeAspect="1" noGrp="1"/>
          </p:cNvPicPr>
          <p:nvPr>
            <p:ph idx="13"/>
          </p:nvPr>
        </p:nvPicPr>
        <p:blipFill>
          <a:blip r:embed="sl17Image8"/>
          <a:stretch>
            <a:fillRect/>
          </a:stretch>
        </p:blipFill>
        <p:spPr>
          <a:xfrm>
            <a:off x="0" y="0"/>
            <a:ext cx="9144000" cy="6868800"/>
          </a:xfrm>
          <a:prstGeom prst="rect">
            <a:avLst/>
          </a:prstGeom>
          <a:ln>
            <a:noFill/>
          </a:ln>
        </p:spPr>
      </p:pic>
      <p:pic>
        <p:nvPicPr>
          <p:cNvPr id="11" name="Placeholder 3" descr="image38.jpg"/>
          <p:cNvPicPr>
            <a:picLocks noChangeAspect="1" noGrp="1"/>
          </p:cNvPicPr>
          <p:nvPr>
            <p:ph idx="15"/>
          </p:nvPr>
        </p:nvPicPr>
        <p:blipFill>
          <a:blip r:embed="sl17Image10"/>
          <a:stretch>
            <a:fillRect/>
          </a:stretch>
        </p:blipFill>
        <p:spPr>
          <a:xfrm>
            <a:off x="3927600" y="151200"/>
            <a:ext cx="3999600" cy="3049200"/>
          </a:xfrm>
          <a:prstGeom prst="rect">
            <a:avLst/>
          </a:prstGeom>
          <a:ln>
            <a:noFill/>
          </a:ln>
        </p:spPr>
      </p:pic>
      <p:pic>
        <p:nvPicPr>
          <p:cNvPr id="13" name="Placeholder 3" descr="image39.jpg"/>
          <p:cNvPicPr>
            <a:picLocks noChangeAspect="1" noGrp="1"/>
          </p:cNvPicPr>
          <p:nvPr>
            <p:ph idx="17"/>
          </p:nvPr>
        </p:nvPicPr>
        <p:blipFill>
          <a:blip r:embed="sl17Image12"/>
          <a:stretch>
            <a:fillRect/>
          </a:stretch>
        </p:blipFill>
        <p:spPr>
          <a:xfrm>
            <a:off x="500400" y="3430800"/>
            <a:ext cx="4356000" cy="3243600"/>
          </a:xfrm>
          <a:prstGeom prst="rect">
            <a:avLst/>
          </a:prstGeom>
          <a:ln>
            <a:noFill/>
          </a:ln>
        </p:spPr>
      </p:pic>
      <p:pic>
        <p:nvPicPr>
          <p:cNvPr id="15" name="Placeholder 3" descr="image37.png"/>
          <p:cNvPicPr>
            <a:picLocks noChangeAspect="1" noGrp="1"/>
          </p:cNvPicPr>
          <p:nvPr>
            <p:ph idx="19"/>
          </p:nvPr>
        </p:nvPicPr>
        <p:blipFill>
          <a:blip r:embed="sl17Image14"/>
          <a:stretch>
            <a:fillRect/>
          </a:stretch>
        </p:blipFill>
        <p:spPr>
          <a:xfrm>
            <a:off x="151200" y="230400"/>
            <a:ext cx="2818800" cy="3243600"/>
          </a:xfrm>
          <a:prstGeom prst="rect">
            <a:avLst/>
          </a:prstGeom>
          <a:ln>
            <a:noFill/>
          </a:ln>
        </p:spPr>
      </p:pic>
      <p:pic>
        <p:nvPicPr>
          <p:cNvPr id="17" name="Placeholder 3" descr="image5.gif"/>
          <p:cNvPicPr>
            <a:picLocks noChangeAspect="1" noGrp="1"/>
          </p:cNvPicPr>
          <p:nvPr>
            <p:ph idx="21"/>
          </p:nvPr>
        </p:nvPicPr>
        <p:blipFill>
          <a:blip r:embed="sl17Image16"/>
          <a:stretch>
            <a:fillRect/>
          </a:stretch>
        </p:blipFill>
        <p:spPr>
          <a:xfrm>
            <a:off x="5792400" y="3304800"/>
            <a:ext cx="2973600" cy="3553200"/>
          </a:xfrm>
          <a:prstGeom prst="rect">
            <a:avLst/>
          </a:prstGeom>
          <a:ln>
            <a:noFill/>
          </a:ln>
        </p:spPr>
      </p:pic>
      <p:sp>
        <p:nvSpPr>
          <p:cNvPr id="19" name="TextBox 18"/>
          <p:cNvSpPr/>
          <p:nvPr/>
        </p:nvSpPr>
        <p:spPr>
          <a:xfrm>
            <a:off x="2894400" y="2275200"/>
            <a:ext cx="3963600" cy="306000"/>
          </a:xfrm>
          <a:prstGeom prst="rect">
            <a:avLst/>
          </a:prstGeom>
          <a:noFill/>
          <a:ln w="2520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!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7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3.jpg"/>
          <p:cNvPicPr>
            <a:picLocks noChangeAspect="1" noGrp="1"/>
          </p:cNvPicPr>
          <p:nvPr>
            <p:ph idx="13"/>
          </p:nvPr>
        </p:nvPicPr>
        <p:blipFill>
          <a:blip r:embed="sl18Image8"/>
          <a:stretch>
            <a:fillRect/>
          </a:stretch>
        </p:blipFill>
        <p:spPr>
          <a:xfrm>
            <a:off x="0" y="0"/>
            <a:ext cx="9144000" cy="6868800"/>
          </a:xfrm>
          <a:prstGeom prst="rect">
            <a:avLst/>
          </a:prstGeom>
          <a:ln>
            <a:noFill/>
          </a:ln>
        </p:spPr>
      </p:pic>
      <p:pic>
        <p:nvPicPr>
          <p:cNvPr id="11" name="Placeholder 3" descr="image40.jpg"/>
          <p:cNvPicPr>
            <a:picLocks noChangeAspect="1" noGrp="1"/>
          </p:cNvPicPr>
          <p:nvPr>
            <p:ph idx="15"/>
          </p:nvPr>
        </p:nvPicPr>
        <p:blipFill>
          <a:blip r:embed="sl18Image10"/>
          <a:stretch>
            <a:fillRect/>
          </a:stretch>
        </p:blipFill>
        <p:spPr>
          <a:xfrm>
            <a:off x="666000" y="532800"/>
            <a:ext cx="7790400" cy="585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7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3.jpg"/>
          <p:cNvPicPr>
            <a:picLocks noChangeAspect="1" noGrp="1"/>
          </p:cNvPicPr>
          <p:nvPr>
            <p:ph idx="13"/>
          </p:nvPr>
        </p:nvPicPr>
        <p:blipFill>
          <a:blip r:embed="sl19Image8"/>
          <a:stretch>
            <a:fillRect/>
          </a:stretch>
        </p:blipFill>
        <p:spPr>
          <a:xfrm>
            <a:off x="0" y="0"/>
            <a:ext cx="9144000" cy="6868800"/>
          </a:xfrm>
          <a:prstGeom prst="rect">
            <a:avLst/>
          </a:prstGeom>
          <a:ln>
            <a:noFill/>
          </a:ln>
        </p:spPr>
      </p:pic>
      <p:pic>
        <p:nvPicPr>
          <p:cNvPr id="11" name="Placeholder 3" descr="image5.gif"/>
          <p:cNvPicPr>
            <a:picLocks noChangeAspect="1" noGrp="1"/>
          </p:cNvPicPr>
          <p:nvPr>
            <p:ph idx="15"/>
          </p:nvPr>
        </p:nvPicPr>
        <p:blipFill>
          <a:blip r:embed="sl19Image10"/>
          <a:stretch>
            <a:fillRect/>
          </a:stretch>
        </p:blipFill>
        <p:spPr>
          <a:xfrm>
            <a:off x="6019200" y="1371600"/>
            <a:ext cx="2973600" cy="3553200"/>
          </a:xfrm>
          <a:prstGeom prst="rect">
            <a:avLst/>
          </a:prstGeom>
          <a:ln>
            <a:noFill/>
          </a:ln>
        </p:spPr>
      </p:pic>
      <p:pic>
        <p:nvPicPr>
          <p:cNvPr id="13" name="Placeholder 3" descr="image41.jpg"/>
          <p:cNvPicPr>
            <a:picLocks noChangeAspect="1" noGrp="1"/>
          </p:cNvPicPr>
          <p:nvPr>
            <p:ph idx="17"/>
          </p:nvPr>
        </p:nvPicPr>
        <p:blipFill>
          <a:blip r:embed="sl19Image12"/>
          <a:stretch>
            <a:fillRect/>
          </a:stretch>
        </p:blipFill>
        <p:spPr>
          <a:xfrm>
            <a:off x="151200" y="3434400"/>
            <a:ext cx="4420800" cy="2858400"/>
          </a:xfrm>
          <a:prstGeom prst="rect">
            <a:avLst/>
          </a:prstGeom>
          <a:ln>
            <a:noFill/>
          </a:ln>
        </p:spPr>
      </p:pic>
      <p:pic>
        <p:nvPicPr>
          <p:cNvPr id="15" name="Placeholder 3" descr="image42.jpg"/>
          <p:cNvPicPr>
            <a:picLocks noChangeAspect="1" noGrp="1"/>
          </p:cNvPicPr>
          <p:nvPr>
            <p:ph idx="19"/>
          </p:nvPr>
        </p:nvPicPr>
        <p:blipFill>
          <a:blip r:embed="sl19Image14"/>
          <a:stretch>
            <a:fillRect/>
          </a:stretch>
        </p:blipFill>
        <p:spPr>
          <a:xfrm>
            <a:off x="176400" y="252000"/>
            <a:ext cx="4435200" cy="289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7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2.jpg"/>
          <p:cNvPicPr>
            <a:picLocks noChangeAspect="1" noGrp="1"/>
          </p:cNvPicPr>
          <p:nvPr>
            <p:ph idx="13"/>
          </p:nvPr>
        </p:nvPicPr>
        <p:blipFill>
          <a:blip r:embed="sl2Image8"/>
          <a:stretch>
            <a:fillRect/>
          </a:stretch>
        </p:blipFill>
        <p:spPr>
          <a:xfrm>
            <a:off x="0" y="0"/>
            <a:ext cx="9144000" cy="69156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/>
          <p:nvPr/>
        </p:nvSpPr>
        <p:spPr>
          <a:xfrm>
            <a:off x="838800" y="608400"/>
            <a:ext cx="7545600" cy="6523200"/>
          </a:xfrm>
          <a:prstGeom prst="rect">
            <a:avLst/>
          </a:prstGeom>
          <a:noFill/>
          <a:ln w="2520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2400" b="1" kern="1200" i="0">
                <a:solidFill>
                  <a:srgbClr val="000000"/>
                </a:solidFill>
                <a:latin charset="0" typeface="Times New Roman"/>
              </a:rPr>
              <a:t> </a:t>
            </a:r>
            <a:r>
              <a:rPr lang="en-US" smtClean="0" sz="2400" b="1" kern="1200" i="1">
                <a:solidFill>
                  <a:srgbClr val="00B050"/>
                </a:solidFill>
                <a:latin charset="0" typeface="Times New Roman"/>
              </a:rPr>
              <a:t>Цель</a:t>
            </a:r>
            <a:r>
              <a:rPr lang="en-US" smtClean="0" sz="2400" kern="1200" i="1">
                <a:solidFill>
                  <a:srgbClr val="00B050"/>
                </a:solidFill>
                <a:latin charset="0" typeface="Times New Roman"/>
              </a:rPr>
              <a:t>: </a:t>
            </a: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. Формирование интереса к опытнической и исследовательской деятельности по выращиванию культурных растений в комнатных условиях, воспитание у детей любви к природе, создание в группе огорода на подоконнике.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2400" b="1" kern="1200" i="1">
                <a:solidFill>
                  <a:srgbClr val="FF0000"/>
                </a:solidFill>
                <a:latin charset="0" typeface="Times New Roman"/>
              </a:rPr>
              <a:t> </a:t>
            </a:r>
            <a:r>
              <a:rPr lang="en-US" smtClean="0" sz="2400" b="1" kern="1200" i="1">
                <a:solidFill>
                  <a:srgbClr val="00B050"/>
                </a:solidFill>
                <a:latin charset="0" typeface="Times New Roman"/>
              </a:rPr>
              <a:t>Задачи</a:t>
            </a:r>
            <a:r>
              <a:rPr lang="en-US" smtClean="0" sz="2400" kern="1200" i="1">
                <a:solidFill>
                  <a:srgbClr val="00B050"/>
                </a:solidFill>
                <a:latin charset="0" typeface="Times New Roman"/>
              </a:rPr>
              <a:t>: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400" b="1" kern="1200" i="1">
                <a:solidFill>
                  <a:srgbClr val="000000"/>
                </a:solidFill>
                <a:latin charset="0" typeface="Calibri"/>
              </a:rPr>
              <a:t>Образовательные: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1.Расширить знания детей о культурных растениях, которые выращиваются человеком с определенной целью, например, для получения продуктов питания (картофель, лук, томаты, огурцы, перец и т.д)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2.Продолжить знакомить детей с особенностями выращивания культурных растений, на данном примере</a:t>
            </a:r>
            <a:r>
              <a:rPr lang="en-US" smtClean="0" sz="1400" kern="1200" i="1">
                <a:solidFill>
                  <a:srgbClr val="000000"/>
                </a:solidFill>
                <a:latin charset="0" typeface="Times New Roman"/>
              </a:rPr>
              <a:t> 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3.Обобщать представление детей о необходимости света, тепла, влаги почвы для роста растений 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400" b="1" kern="1200" i="1">
                <a:solidFill>
                  <a:srgbClr val="000000"/>
                </a:solidFill>
                <a:latin charset="0" typeface="Calibri"/>
              </a:rPr>
              <a:t>Развивающие: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1.Продолжать формировать умение детей ухаживать за растениями в комнатных условиях.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2.Способствовать развитию творческих способностей у детей; поощрять разнообразие детских работ, вариативность.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3.Развивать чувство ответственности за благополучное состояние растений </a:t>
            </a:r>
            <a:r>
              <a:rPr lang="en-US" smtClean="0" sz="1400" kern="1200" i="1">
                <a:solidFill>
                  <a:srgbClr val="000000"/>
                </a:solidFill>
                <a:latin charset="0" typeface="Times New Roman"/>
              </a:rPr>
              <a:t>(полив, взрыхление, прополка сорняков)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4.Продолжать развивать наблюдательность – умение замечать изменения в росте растений, связывать их с условиями, в которых они находятся.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5.Развивать познавательные и творческие способности.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400" b="1" kern="1200" i="1">
                <a:solidFill>
                  <a:srgbClr val="000000"/>
                </a:solidFill>
                <a:latin charset="0" typeface="Calibri"/>
              </a:rPr>
              <a:t>Воспитательные: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1.Воспитывать любовь и интерес к природе.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2.Воспитывать желание выращивать растения.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3. Воспитывать   бережное отношение к растениям, к своему труду и труду других людей.</a:t>
            </a:r>
            <a:r>
              <a:rPr lang="en-US" smtClean="0" sz="1400" b="1" kern="1200" i="1">
                <a:solidFill>
                  <a:srgbClr val="000000"/>
                </a:solidFill>
                <a:latin charset="0" typeface="Times New Roman"/>
              </a:rPr>
              <a:t> 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mtClean="0" sz="2400" kern="0" i="0">
              <a:solidFill>
                <a:sysClr val="windowText"/>
              </a:solidFill>
              <a:latin charset="0" typeface="Times New Roman"/>
            </a:endParaRP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mtClean="0" sz="2400" kern="0" i="0">
              <a:solidFill>
                <a:sysClr val="windowText"/>
              </a:solidFill>
              <a:latin charset="0" typeface="Times New Roman"/>
            </a:endParaRP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mtClean="0" sz="1400" kern="0" i="0">
              <a:solidFill>
                <a:sysClr val="windowText"/>
              </a:solidFill>
              <a:latin charset="0"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7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3.jpg"/>
          <p:cNvPicPr>
            <a:picLocks noChangeAspect="1" noGrp="1"/>
          </p:cNvPicPr>
          <p:nvPr>
            <p:ph idx="13"/>
          </p:nvPr>
        </p:nvPicPr>
        <p:blipFill>
          <a:blip r:embed="sl20Image8"/>
          <a:stretch>
            <a:fillRect/>
          </a:stretch>
        </p:blipFill>
        <p:spPr>
          <a:xfrm>
            <a:off x="0" y="0"/>
            <a:ext cx="9144000" cy="6868800"/>
          </a:xfrm>
          <a:prstGeom prst="rect">
            <a:avLst/>
          </a:prstGeom>
          <a:ln>
            <a:noFill/>
          </a:ln>
        </p:spPr>
      </p:pic>
      <p:pic>
        <p:nvPicPr>
          <p:cNvPr id="11" name="Placeholder 3" descr="image5.gif"/>
          <p:cNvPicPr>
            <a:picLocks noChangeAspect="1" noGrp="1"/>
          </p:cNvPicPr>
          <p:nvPr>
            <p:ph idx="15"/>
          </p:nvPr>
        </p:nvPicPr>
        <p:blipFill>
          <a:blip r:embed="sl20Image10"/>
          <a:stretch>
            <a:fillRect/>
          </a:stretch>
        </p:blipFill>
        <p:spPr>
          <a:xfrm>
            <a:off x="6019200" y="1371600"/>
            <a:ext cx="2973600" cy="3553200"/>
          </a:xfrm>
          <a:prstGeom prst="rect">
            <a:avLst/>
          </a:prstGeom>
          <a:ln>
            <a:noFill/>
          </a:ln>
        </p:spPr>
      </p:pic>
      <p:pic>
        <p:nvPicPr>
          <p:cNvPr id="13" name="Placeholder 3" descr="image43.jpg"/>
          <p:cNvPicPr>
            <a:picLocks noChangeAspect="1" noGrp="1"/>
          </p:cNvPicPr>
          <p:nvPr>
            <p:ph idx="17"/>
          </p:nvPr>
        </p:nvPicPr>
        <p:blipFill>
          <a:blip r:embed="sl20Image12"/>
          <a:stretch>
            <a:fillRect/>
          </a:stretch>
        </p:blipFill>
        <p:spPr>
          <a:xfrm>
            <a:off x="450000" y="3434400"/>
            <a:ext cx="3819600" cy="2858400"/>
          </a:xfrm>
          <a:prstGeom prst="rect">
            <a:avLst/>
          </a:prstGeom>
          <a:ln>
            <a:noFill/>
          </a:ln>
        </p:spPr>
      </p:pic>
      <p:pic>
        <p:nvPicPr>
          <p:cNvPr id="15" name="Placeholder 3" descr="image44.jpg"/>
          <p:cNvPicPr>
            <a:picLocks noChangeAspect="1" noGrp="1"/>
          </p:cNvPicPr>
          <p:nvPr>
            <p:ph idx="19"/>
          </p:nvPr>
        </p:nvPicPr>
        <p:blipFill>
          <a:blip r:embed="sl20Image14"/>
          <a:stretch>
            <a:fillRect/>
          </a:stretch>
        </p:blipFill>
        <p:spPr>
          <a:xfrm>
            <a:off x="356400" y="252000"/>
            <a:ext cx="3787200" cy="289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7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3.jpg"/>
          <p:cNvPicPr>
            <a:picLocks noChangeAspect="1" noGrp="1"/>
          </p:cNvPicPr>
          <p:nvPr>
            <p:ph idx="13"/>
          </p:nvPr>
        </p:nvPicPr>
        <p:blipFill>
          <a:blip r:embed="sl21Image8"/>
          <a:stretch>
            <a:fillRect/>
          </a:stretch>
        </p:blipFill>
        <p:spPr>
          <a:xfrm>
            <a:off x="0" y="0"/>
            <a:ext cx="9144000" cy="6868800"/>
          </a:xfrm>
          <a:prstGeom prst="rect">
            <a:avLst/>
          </a:prstGeom>
          <a:ln>
            <a:noFill/>
          </a:ln>
        </p:spPr>
      </p:pic>
      <p:pic>
        <p:nvPicPr>
          <p:cNvPr id="11" name="Placeholder 3" descr="image5.gif"/>
          <p:cNvPicPr>
            <a:picLocks noChangeAspect="1" noGrp="1"/>
          </p:cNvPicPr>
          <p:nvPr>
            <p:ph idx="15"/>
          </p:nvPr>
        </p:nvPicPr>
        <p:blipFill>
          <a:blip r:embed="sl21Image10"/>
          <a:stretch>
            <a:fillRect/>
          </a:stretch>
        </p:blipFill>
        <p:spPr>
          <a:xfrm>
            <a:off x="6019200" y="1371600"/>
            <a:ext cx="2973600" cy="3553200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/>
          <p:nvPr/>
        </p:nvSpPr>
        <p:spPr>
          <a:xfrm>
            <a:off x="712800" y="799200"/>
            <a:ext cx="5144400" cy="658800"/>
          </a:xfrm>
          <a:prstGeom prst="rect">
            <a:avLst/>
          </a:prstGeom>
          <a:noFill/>
          <a:ln w="2520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indent="0" algn="ctr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3600" kern="1200" i="0" spc="-360">
                <a:solidFill>
                  <a:srgbClr val="33CCFF"/>
                </a:solidFill>
                <a:effectLst>
                  <a:outerShdw blurRad="38100" dist="38100" dir="2700000">
                    <a:srgbClr val="000000">
                      <a:alpha val="43137"/>
                    </a:srgbClr>
                  </a:outerShdw>
                </a:effectLst>
                <a:latin charset="0" typeface="Impact"/>
              </a:rPr>
              <a:t>Спасибо за внимание.</a:t>
            </a:r>
          </a:p>
        </p:txBody>
      </p:sp>
      <p:pic>
        <p:nvPicPr>
          <p:cNvPr id="15" name="Placeholder 3" descr="image37.png"/>
          <p:cNvPicPr>
            <a:picLocks noChangeAspect="1" noGrp="1"/>
          </p:cNvPicPr>
          <p:nvPr>
            <p:ph idx="19"/>
          </p:nvPr>
        </p:nvPicPr>
        <p:blipFill>
          <a:blip r:embed="sl21Image14"/>
          <a:stretch>
            <a:fillRect/>
          </a:stretch>
        </p:blipFill>
        <p:spPr>
          <a:xfrm>
            <a:off x="216000" y="2858400"/>
            <a:ext cx="2818800" cy="324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7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3.jpg"/>
          <p:cNvPicPr>
            <a:picLocks noChangeAspect="1" noGrp="1"/>
          </p:cNvPicPr>
          <p:nvPr>
            <p:ph idx="13"/>
          </p:nvPr>
        </p:nvPicPr>
        <p:blipFill>
          <a:blip r:embed="sl3Image8"/>
          <a:stretch>
            <a:fillRect/>
          </a:stretch>
        </p:blipFill>
        <p:spPr>
          <a:xfrm>
            <a:off x="0" y="-10800"/>
            <a:ext cx="9144000" cy="68688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/>
          <p:nvPr/>
        </p:nvSpPr>
        <p:spPr>
          <a:xfrm>
            <a:off x="230400" y="381600"/>
            <a:ext cx="8380800" cy="1386000"/>
          </a:xfrm>
          <a:prstGeom prst="rect">
            <a:avLst/>
          </a:prstGeom>
          <a:noFill/>
          <a:ln w="2520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indent="0" algn="ctr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2800" b="1" kern="1200" i="1">
                <a:solidFill>
                  <a:srgbClr val="00B050"/>
                </a:solidFill>
                <a:latin charset="0" typeface="Times New Roman"/>
              </a:rPr>
              <a:t>Заключение: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mtClean="0" sz="1400" kern="0" i="0">
              <a:solidFill>
                <a:sysClr val="windowText"/>
              </a:solidFill>
              <a:latin charset="0" typeface="Times New Roman"/>
            </a:endParaRP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mtClean="0" sz="1400" kern="0" i="0">
              <a:solidFill>
                <a:sysClr val="windowText"/>
              </a:solidFill>
              <a:latin charset="0" typeface="Times New Roman"/>
            </a:endParaRPr>
          </a:p>
          <a:p>
            <a:pPr indent="0" algn="ctr" marL="0"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mtClean="0" sz="2800" kern="0" i="0">
              <a:solidFill>
                <a:sysClr val="windowText"/>
              </a:solidFill>
              <a:latin charset="0" typeface="Times New Roman"/>
            </a:endParaRPr>
          </a:p>
        </p:txBody>
      </p:sp>
      <p:sp>
        <p:nvSpPr>
          <p:cNvPr id="13" name="TextBox 12"/>
          <p:cNvSpPr/>
          <p:nvPr/>
        </p:nvSpPr>
        <p:spPr>
          <a:xfrm>
            <a:off x="532800" y="230400"/>
            <a:ext cx="8305200" cy="4323600"/>
          </a:xfrm>
          <a:prstGeom prst="rect">
            <a:avLst/>
          </a:prstGeom>
          <a:noFill/>
          <a:ln w="10800">
            <a:noFill/>
            <a:miter lim="800000"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indent="0" algn="l" marL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mtClean="0" sz="1400" kern="0" i="0">
              <a:solidFill>
                <a:sysClr val="windowText"/>
              </a:solidFill>
              <a:latin charset="0" typeface="Calibri"/>
            </a:endParaRPr>
          </a:p>
          <a:p>
            <a:pPr indent="0" algn="l" marL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mtClean="0" sz="1400" kern="0" i="0">
              <a:solidFill>
                <a:sysClr val="windowText"/>
              </a:solidFill>
              <a:latin charset="0" typeface="Calibri"/>
            </a:endParaRPr>
          </a:p>
          <a:p>
            <a:pPr indent="0" algn="l" marL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mtClean="0" sz="1400" kern="0" i="0">
              <a:solidFill>
                <a:sysClr val="windowText"/>
              </a:solidFill>
              <a:latin charset="0" typeface="Calibri"/>
            </a:endParaRPr>
          </a:p>
          <a:p>
            <a:pPr indent="0" algn="l" marL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mtClean="0" sz="1400" kern="0" i="0">
              <a:solidFill>
                <a:sysClr val="windowText"/>
              </a:solidFill>
              <a:latin charset="0" typeface="Calibri"/>
            </a:endParaRPr>
          </a:p>
          <a:p>
            <a:pPr indent="0" algn="l" marL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mtClean="0" sz="1400" kern="0" i="0">
              <a:solidFill>
                <a:sysClr val="windowText"/>
              </a:solidFill>
              <a:latin charset="0" typeface="Calibri"/>
            </a:endParaRPr>
          </a:p>
          <a:p>
            <a:pPr indent="0" algn="l" marL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mtClean="0" sz="1400" b="1" kern="1200" i="1">
                <a:solidFill>
                  <a:srgbClr val="000000"/>
                </a:solidFill>
                <a:latin charset="0" typeface="Times New Roman"/>
              </a:rPr>
              <a:t>По проекту «Огород на окне» были получены следующие результаты: </a:t>
            </a:r>
          </a:p>
          <a:p>
            <a:pPr indent="0" algn="l" marL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mtClean="0" sz="900" kern="0" i="0">
              <a:solidFill>
                <a:sysClr val="windowText"/>
              </a:solidFill>
              <a:latin charset="0" typeface="Arial"/>
            </a:endParaRPr>
          </a:p>
          <a:p>
            <a:pPr indent="-342000" algn="l" marL="34200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1. Дети познакомились с культурными растениями.</a:t>
            </a:r>
          </a:p>
          <a:p>
            <a:pPr indent="0" algn="l" marL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2. У детей формируется интерес к опытнической и исследовательской деятельности по выращиванию культурных растений в комнатных условиях.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3. В результате практической и опытнической деятельности дети </a:t>
            </a: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узнали много интересного из жизни растений</a:t>
            </a:r>
          </a:p>
          <a:p>
            <a:pPr indent="0" algn="l" marL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4. Дети увидели разнообразие посевного материала.</a:t>
            </a:r>
          </a:p>
          <a:p>
            <a:pPr indent="0" algn="l" marL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5. Дети стали бережнее относиться к растительному миру.</a:t>
            </a:r>
          </a:p>
          <a:p>
            <a:pPr indent="0" algn="l" marL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6. В группе был создан огород на окне.</a:t>
            </a:r>
          </a:p>
          <a:p>
            <a:pPr indent="0" algn="l" marL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7. Дети стали более уважительно относиться к труду.</a:t>
            </a:r>
          </a:p>
          <a:p>
            <a:pPr indent="0" algn="l" marL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8. Родители приняли активное участие в проекте </a:t>
            </a:r>
            <a:r>
              <a:rPr lang="en-US" smtClean="0" sz="1400" b="1" kern="1200" i="1">
                <a:solidFill>
                  <a:srgbClr val="000000"/>
                </a:solidFill>
                <a:latin charset="0" typeface="Times New Roman"/>
              </a:rPr>
              <a:t>«Огород на окне»</a:t>
            </a:r>
            <a:r>
              <a:rPr lang="en-US" smtClean="0" sz="1400" kern="1200" i="0">
                <a:solidFill>
                  <a:srgbClr val="000000"/>
                </a:solidFill>
                <a:latin charset="0" typeface="Times New Roman"/>
              </a:rPr>
              <a:t>.</a:t>
            </a:r>
          </a:p>
          <a:p>
            <a:pPr indent="0" algn="l" marL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mtClean="0" sz="1400" kern="0" i="0">
              <a:solidFill>
                <a:sysClr val="windowText"/>
              </a:solidFill>
              <a:latin charset="0" typeface="Times New Roman"/>
            </a:endParaRPr>
          </a:p>
          <a:p>
            <a:pPr indent="0" algn="l" marL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mtClean="0" sz="1400" kern="0" i="0">
              <a:solidFill>
                <a:sysClr val="windowText"/>
              </a:solidFill>
              <a:latin charset="0" typeface="Times New Roman"/>
            </a:endParaRPr>
          </a:p>
          <a:p>
            <a:pPr indent="0" algn="l" marL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mtClean="0" sz="1400" kern="0" i="0">
              <a:solidFill>
                <a:sysClr val="windowText"/>
              </a:solidFill>
              <a:latin charset="0"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7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3.jpg"/>
          <p:cNvPicPr>
            <a:picLocks noChangeAspect="1" noGrp="1"/>
          </p:cNvPicPr>
          <p:nvPr>
            <p:ph idx="13"/>
          </p:nvPr>
        </p:nvPicPr>
        <p:blipFill>
          <a:blip r:embed="sl4Image8"/>
          <a:stretch>
            <a:fillRect/>
          </a:stretch>
        </p:blipFill>
        <p:spPr>
          <a:xfrm>
            <a:off x="0" y="0"/>
            <a:ext cx="9144000" cy="69048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/>
          <p:nvPr/>
        </p:nvSpPr>
        <p:spPr>
          <a:xfrm>
            <a:off x="1677600" y="151200"/>
            <a:ext cx="5382000" cy="583200"/>
          </a:xfrm>
          <a:prstGeom prst="rect">
            <a:avLst/>
          </a:prstGeom>
          <a:noFill/>
          <a:ln w="2520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indent="0" algn="ctr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3200" b="1" kern="1200" i="0">
                <a:solidFill>
                  <a:srgbClr val="FF0000"/>
                </a:solidFill>
                <a:latin charset="0" typeface="Monotype Corsiva"/>
              </a:rPr>
              <a:t>Посадка «Огорода на окне»</a:t>
            </a:r>
          </a:p>
        </p:txBody>
      </p:sp>
      <p:pic>
        <p:nvPicPr>
          <p:cNvPr id="13" name="Placeholder 3" descr="image4.jpg"/>
          <p:cNvPicPr>
            <a:picLocks noChangeAspect="1" noGrp="1"/>
          </p:cNvPicPr>
          <p:nvPr>
            <p:ph idx="17"/>
          </p:nvPr>
        </p:nvPicPr>
        <p:blipFill>
          <a:blip r:embed="sl4Image12"/>
          <a:stretch>
            <a:fillRect/>
          </a:stretch>
        </p:blipFill>
        <p:spPr>
          <a:xfrm>
            <a:off x="151200" y="763200"/>
            <a:ext cx="4878000" cy="3394800"/>
          </a:xfrm>
          <a:prstGeom prst="rect">
            <a:avLst/>
          </a:prstGeom>
          <a:ln>
            <a:noFill/>
          </a:ln>
        </p:spPr>
      </p:pic>
      <p:pic>
        <p:nvPicPr>
          <p:cNvPr id="15" name="Placeholder 3" descr="image5.gif"/>
          <p:cNvPicPr>
            <a:picLocks noChangeAspect="1" noGrp="1"/>
          </p:cNvPicPr>
          <p:nvPr>
            <p:ph idx="19"/>
          </p:nvPr>
        </p:nvPicPr>
        <p:blipFill>
          <a:blip r:embed="sl4Image14"/>
          <a:stretch>
            <a:fillRect/>
          </a:stretch>
        </p:blipFill>
        <p:spPr>
          <a:xfrm>
            <a:off x="6400800" y="914400"/>
            <a:ext cx="1998000" cy="2386800"/>
          </a:xfrm>
          <a:prstGeom prst="rect">
            <a:avLst/>
          </a:prstGeom>
          <a:ln>
            <a:noFill/>
          </a:ln>
        </p:spPr>
      </p:pic>
      <p:pic>
        <p:nvPicPr>
          <p:cNvPr id="17" name="Placeholder 3" descr="image6.png"/>
          <p:cNvPicPr>
            <a:picLocks noChangeAspect="1" noGrp="1"/>
          </p:cNvPicPr>
          <p:nvPr>
            <p:ph idx="21"/>
          </p:nvPr>
        </p:nvPicPr>
        <p:blipFill>
          <a:blip r:embed="sl4Image16"/>
          <a:stretch>
            <a:fillRect/>
          </a:stretch>
        </p:blipFill>
        <p:spPr>
          <a:xfrm>
            <a:off x="990000" y="4496400"/>
            <a:ext cx="1904400" cy="1976400"/>
          </a:xfrm>
          <a:prstGeom prst="rect">
            <a:avLst/>
          </a:prstGeom>
          <a:ln>
            <a:noFill/>
          </a:ln>
        </p:spPr>
      </p:pic>
      <p:pic>
        <p:nvPicPr>
          <p:cNvPr id="19" name="Placeholder 3" descr="image7.jpg"/>
          <p:cNvPicPr>
            <a:picLocks noChangeAspect="1" noGrp="1"/>
          </p:cNvPicPr>
          <p:nvPr>
            <p:ph idx="23"/>
          </p:nvPr>
        </p:nvPicPr>
        <p:blipFill>
          <a:blip r:embed="sl4Image18"/>
          <a:stretch>
            <a:fillRect/>
          </a:stretch>
        </p:blipFill>
        <p:spPr>
          <a:xfrm>
            <a:off x="4600800" y="3657600"/>
            <a:ext cx="4039200" cy="302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7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3.jpg"/>
          <p:cNvPicPr>
            <a:picLocks noChangeAspect="1" noGrp="1"/>
          </p:cNvPicPr>
          <p:nvPr>
            <p:ph idx="13"/>
          </p:nvPr>
        </p:nvPicPr>
        <p:blipFill>
          <a:blip r:embed="sl5Image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/>
          <p:nvPr/>
        </p:nvSpPr>
        <p:spPr>
          <a:xfrm>
            <a:off x="608400" y="381600"/>
            <a:ext cx="7545600" cy="522000"/>
          </a:xfrm>
          <a:prstGeom prst="rect">
            <a:avLst/>
          </a:prstGeom>
          <a:noFill/>
          <a:ln w="2520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indent="0" algn="ctr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2800" b="1" kern="1200" i="1">
                <a:solidFill>
                  <a:srgbClr val="FF0000"/>
                </a:solidFill>
                <a:latin charset="0" typeface="Times New Roman"/>
              </a:rPr>
              <a:t>Подготовка материала под посадку семян</a:t>
            </a:r>
          </a:p>
        </p:txBody>
      </p:sp>
      <p:pic>
        <p:nvPicPr>
          <p:cNvPr id="13" name="Placeholder 3" descr="image8.jpg"/>
          <p:cNvPicPr>
            <a:picLocks noChangeAspect="1" noGrp="1"/>
          </p:cNvPicPr>
          <p:nvPr>
            <p:ph idx="17"/>
          </p:nvPr>
        </p:nvPicPr>
        <p:blipFill>
          <a:blip r:embed="sl5Image12"/>
          <a:stretch>
            <a:fillRect/>
          </a:stretch>
        </p:blipFill>
        <p:spPr>
          <a:xfrm>
            <a:off x="2361600" y="1591200"/>
            <a:ext cx="6019200" cy="3744000"/>
          </a:xfrm>
          <a:prstGeom prst="rect">
            <a:avLst/>
          </a:prstGeom>
          <a:ln w="190800">
            <a:solidFill>
              <a:srgbClr val="FFFFFF"/>
            </a:solidFill>
            <a:miter lim="800000"/>
          </a:ln>
        </p:spPr>
      </p:pic>
      <p:sp>
        <p:nvSpPr>
          <p:cNvPr id="15" name="TextBox 14"/>
          <p:cNvSpPr/>
          <p:nvPr/>
        </p:nvSpPr>
        <p:spPr>
          <a:xfrm>
            <a:off x="6249600" y="5486400"/>
            <a:ext cx="2743200" cy="921600"/>
          </a:xfrm>
          <a:prstGeom prst="rect">
            <a:avLst/>
          </a:prstGeom>
          <a:noFill/>
          <a:ln w="2520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800" kern="1200" i="1">
                <a:solidFill>
                  <a:srgbClr val="000000"/>
                </a:solidFill>
                <a:latin charset="0" typeface="Times New Roman"/>
              </a:rPr>
              <a:t>Нет, не вышло ничего!</a:t>
            </a:r>
            <a:br>
              <a:rPr lang="en-US" smtClean="0"/>
            </a:br>
            <a:r>
              <a:rPr lang="en-US" smtClean="0" sz="1800" kern="1200" i="1">
                <a:solidFill>
                  <a:srgbClr val="000000"/>
                </a:solidFill>
                <a:latin charset="0" typeface="Times New Roman"/>
              </a:rPr>
              <a:t>Нужно бы позвать еще</a:t>
            </a:r>
            <a:br>
              <a:rPr lang="en-US" smtClean="0"/>
            </a:br>
            <a:r>
              <a:rPr lang="en-US" smtClean="0" sz="1800" kern="1200" i="1">
                <a:solidFill>
                  <a:srgbClr val="000000"/>
                </a:solidFill>
                <a:latin charset="0" typeface="Times New Roman"/>
              </a:rPr>
              <a:t>На подмогу хоть кого.</a:t>
            </a:r>
          </a:p>
        </p:txBody>
      </p:sp>
      <p:pic>
        <p:nvPicPr>
          <p:cNvPr id="17" name="Placeholder 3" descr="image9.png"/>
          <p:cNvPicPr>
            <a:picLocks noChangeAspect="1" noGrp="1"/>
          </p:cNvPicPr>
          <p:nvPr>
            <p:ph idx="21"/>
          </p:nvPr>
        </p:nvPicPr>
        <p:blipFill>
          <a:blip r:embed="sl5Image16"/>
          <a:stretch>
            <a:fillRect/>
          </a:stretch>
        </p:blipFill>
        <p:spPr>
          <a:xfrm>
            <a:off x="0" y="4190400"/>
            <a:ext cx="2570400" cy="266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7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3.jpg"/>
          <p:cNvPicPr>
            <a:picLocks noChangeAspect="1" noGrp="1"/>
          </p:cNvPicPr>
          <p:nvPr>
            <p:ph idx="13"/>
          </p:nvPr>
        </p:nvPicPr>
        <p:blipFill>
          <a:blip r:embed="sl6Image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/>
          <p:nvPr/>
        </p:nvSpPr>
        <p:spPr>
          <a:xfrm>
            <a:off x="1220400" y="151200"/>
            <a:ext cx="6480000" cy="522000"/>
          </a:xfrm>
          <a:prstGeom prst="rect">
            <a:avLst/>
          </a:prstGeom>
          <a:noFill/>
          <a:ln w="2520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indent="0" algn="ctr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2800" b="1" kern="1200" i="1">
                <a:solidFill>
                  <a:srgbClr val="FF0000"/>
                </a:solidFill>
                <a:latin charset="0" typeface="Times New Roman"/>
              </a:rPr>
              <a:t>Посадка семян </a:t>
            </a:r>
          </a:p>
        </p:txBody>
      </p:sp>
      <p:pic>
        <p:nvPicPr>
          <p:cNvPr id="13" name="Placeholder 3" descr="image10.jpg"/>
          <p:cNvPicPr>
            <a:picLocks noChangeAspect="1" noGrp="1"/>
          </p:cNvPicPr>
          <p:nvPr>
            <p:ph idx="17"/>
          </p:nvPr>
        </p:nvPicPr>
        <p:blipFill>
          <a:blip r:embed="sl6Image12"/>
          <a:stretch>
            <a:fillRect/>
          </a:stretch>
        </p:blipFill>
        <p:spPr>
          <a:xfrm>
            <a:off x="381600" y="1220400"/>
            <a:ext cx="3963600" cy="4723200"/>
          </a:xfrm>
          <a:prstGeom prst="rect">
            <a:avLst/>
          </a:prstGeom>
          <a:ln w="90000">
            <a:solidFill>
              <a:srgbClr val="FFFFFF"/>
            </a:solidFill>
            <a:miter lim="800000"/>
          </a:ln>
        </p:spPr>
      </p:pic>
      <p:pic>
        <p:nvPicPr>
          <p:cNvPr id="15" name="Placeholder 3" descr="image11.jpg"/>
          <p:cNvPicPr>
            <a:picLocks noChangeAspect="1" noGrp="1"/>
          </p:cNvPicPr>
          <p:nvPr>
            <p:ph idx="19"/>
          </p:nvPr>
        </p:nvPicPr>
        <p:blipFill>
          <a:blip r:embed="sl6Image14"/>
          <a:stretch>
            <a:fillRect/>
          </a:stretch>
        </p:blipFill>
        <p:spPr>
          <a:xfrm>
            <a:off x="4878000" y="1148400"/>
            <a:ext cx="3657600" cy="4644000"/>
          </a:xfrm>
          <a:prstGeom prst="rect">
            <a:avLst/>
          </a:prstGeom>
          <a:ln w="90000">
            <a:solidFill>
              <a:srgbClr val="FFFFFF"/>
            </a:solidFill>
            <a:miter lim="800000"/>
          </a:ln>
        </p:spPr>
      </p:pic>
      <p:sp>
        <p:nvSpPr>
          <p:cNvPr id="17" name="TextBox 16"/>
          <p:cNvSpPr/>
          <p:nvPr/>
        </p:nvSpPr>
        <p:spPr>
          <a:xfrm>
            <a:off x="4039200" y="687600"/>
            <a:ext cx="4723200" cy="921600"/>
          </a:xfrm>
          <a:prstGeom prst="rect">
            <a:avLst/>
          </a:prstGeom>
          <a:noFill/>
          <a:ln w="2520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mtClean="0" sz="1800" kern="0" i="0">
              <a:solidFill>
                <a:sysClr val="windowText"/>
              </a:solidFill>
              <a:latin charset="0" typeface="Calibri"/>
            </a:endParaRP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mtClean="0" sz="1800" kern="0" i="0">
              <a:solidFill>
                <a:sysClr val="windowText"/>
              </a:solidFill>
              <a:latin charset="0" typeface="Calibri"/>
            </a:endParaRP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mtClean="0" sz="1800" kern="0" i="0">
              <a:solidFill>
                <a:sysClr val="windowText"/>
              </a:solidFill>
              <a:latin charset="0"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7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3.jpg"/>
          <p:cNvPicPr>
            <a:picLocks noChangeAspect="1" noGrp="1"/>
          </p:cNvPicPr>
          <p:nvPr>
            <p:ph idx="13"/>
          </p:nvPr>
        </p:nvPicPr>
        <p:blipFill>
          <a:blip r:embed="sl7Image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laceholder 3" descr="image12.jpg"/>
          <p:cNvPicPr>
            <a:picLocks noChangeAspect="1" noGrp="1"/>
          </p:cNvPicPr>
          <p:nvPr>
            <p:ph idx="15"/>
          </p:nvPr>
        </p:nvPicPr>
        <p:blipFill>
          <a:blip r:embed="sl7Image10"/>
          <a:stretch>
            <a:fillRect/>
          </a:stretch>
        </p:blipFill>
        <p:spPr>
          <a:xfrm>
            <a:off x="522000" y="1065600"/>
            <a:ext cx="5079600" cy="3808800"/>
          </a:xfrm>
          <a:prstGeom prst="rect">
            <a:avLst/>
          </a:prstGeom>
          <a:ln>
            <a:noFill/>
          </a:ln>
        </p:spPr>
      </p:pic>
      <p:pic>
        <p:nvPicPr>
          <p:cNvPr id="13" name="Placeholder 3" descr="image13.jpg"/>
          <p:cNvPicPr>
            <a:picLocks noChangeAspect="1" noGrp="1"/>
          </p:cNvPicPr>
          <p:nvPr>
            <p:ph idx="17"/>
          </p:nvPr>
        </p:nvPicPr>
        <p:blipFill>
          <a:blip r:embed="sl7Image12"/>
          <a:stretch>
            <a:fillRect/>
          </a:stretch>
        </p:blipFill>
        <p:spPr>
          <a:xfrm>
            <a:off x="5792400" y="3049200"/>
            <a:ext cx="3261600" cy="2174400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/>
          <p:nvPr/>
        </p:nvSpPr>
        <p:spPr>
          <a:xfrm>
            <a:off x="5868000" y="1144800"/>
            <a:ext cx="3124800" cy="1476000"/>
          </a:xfrm>
          <a:prstGeom prst="rect">
            <a:avLst/>
          </a:prstGeom>
          <a:noFill/>
          <a:ln w="2520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mtClean="0" sz="1800" kern="0" i="0">
              <a:solidFill>
                <a:sysClr val="windowText"/>
              </a:solidFill>
              <a:latin charset="0" typeface="Calibri"/>
            </a:endParaRP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800" kern="1200" i="1">
                <a:solidFill>
                  <a:srgbClr val="7030A0"/>
                </a:solidFill>
                <a:latin charset="0" typeface="Times New Roman"/>
              </a:rPr>
              <a:t>Мы ребята, молодцы, любим мы трудиться. 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800" kern="1200" i="1">
                <a:solidFill>
                  <a:srgbClr val="7030A0"/>
                </a:solidFill>
                <a:latin charset="0" typeface="Times New Roman"/>
              </a:rPr>
              <a:t>Вот посадим мы фасоль и горох, будем им гордиться</a:t>
            </a:r>
            <a:r>
              <a:rPr lang="en-US" smtClean="0" sz="1800" kern="1200" i="1">
                <a:solidFill>
                  <a:srgbClr val="000000"/>
                </a:solidFill>
                <a:latin charset="0"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7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3.jpg"/>
          <p:cNvPicPr>
            <a:picLocks noChangeAspect="1" noGrp="1"/>
          </p:cNvPicPr>
          <p:nvPr>
            <p:ph idx="13"/>
          </p:nvPr>
        </p:nvPicPr>
        <p:blipFill>
          <a:blip r:embed="sl8Image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laceholder 3" descr="image14.jpg"/>
          <p:cNvPicPr>
            <a:picLocks noChangeAspect="1" noGrp="1"/>
          </p:cNvPicPr>
          <p:nvPr>
            <p:ph idx="15"/>
          </p:nvPr>
        </p:nvPicPr>
        <p:blipFill>
          <a:blip r:embed="sl8Image10"/>
          <a:stretch>
            <a:fillRect/>
          </a:stretch>
        </p:blipFill>
        <p:spPr>
          <a:xfrm>
            <a:off x="4564800" y="151200"/>
            <a:ext cx="4064400" cy="3049200"/>
          </a:xfrm>
          <a:prstGeom prst="rect">
            <a:avLst/>
          </a:prstGeom>
          <a:ln w="90000">
            <a:solidFill>
              <a:srgbClr val="FFFFFF"/>
            </a:solidFill>
            <a:miter lim="800000"/>
          </a:ln>
        </p:spPr>
      </p:pic>
      <p:pic>
        <p:nvPicPr>
          <p:cNvPr id="13" name="Placeholder 3" descr="image15.jpg"/>
          <p:cNvPicPr>
            <a:picLocks noChangeAspect="1" noGrp="1"/>
          </p:cNvPicPr>
          <p:nvPr>
            <p:ph idx="17"/>
          </p:nvPr>
        </p:nvPicPr>
        <p:blipFill>
          <a:blip r:embed="sl8Image12"/>
          <a:stretch>
            <a:fillRect/>
          </a:stretch>
        </p:blipFill>
        <p:spPr>
          <a:xfrm>
            <a:off x="583200" y="3506400"/>
            <a:ext cx="4165200" cy="3124800"/>
          </a:xfrm>
          <a:prstGeom prst="rect">
            <a:avLst/>
          </a:prstGeom>
          <a:ln w="90000">
            <a:solidFill>
              <a:srgbClr val="FFFFFF"/>
            </a:solidFill>
            <a:miter lim="800000"/>
          </a:ln>
        </p:spPr>
      </p:pic>
      <p:sp>
        <p:nvSpPr>
          <p:cNvPr id="15" name="TextBox 14"/>
          <p:cNvSpPr/>
          <p:nvPr/>
        </p:nvSpPr>
        <p:spPr>
          <a:xfrm>
            <a:off x="151200" y="-226800"/>
            <a:ext cx="3963600" cy="1386000"/>
          </a:xfrm>
          <a:prstGeom prst="rect">
            <a:avLst/>
          </a:prstGeom>
          <a:noFill/>
          <a:ln w="2520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indent="0" algn="ctr" marL="0"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mtClean="0" sz="2800" kern="0" i="0">
              <a:solidFill>
                <a:sysClr val="windowText"/>
              </a:solidFill>
              <a:latin charset="0" typeface="Times New Roman"/>
            </a:endParaRPr>
          </a:p>
          <a:p>
            <a:pPr indent="0" algn="ctr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2800" b="1" kern="1200" i="1">
                <a:solidFill>
                  <a:srgbClr val="7030A0"/>
                </a:solidFill>
                <a:latin charset="0" typeface="Times New Roman"/>
              </a:rPr>
              <a:t>«Полив семян»</a:t>
            </a:r>
          </a:p>
          <a:p>
            <a:pPr indent="0" algn="ctr" marL="0"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mtClean="0" sz="2800" kern="0" i="0">
              <a:solidFill>
                <a:sysClr val="windowText"/>
              </a:solidFill>
              <a:latin charset="0" typeface="Times New Roman"/>
            </a:endParaRPr>
          </a:p>
        </p:txBody>
      </p:sp>
      <p:pic>
        <p:nvPicPr>
          <p:cNvPr id="17" name="Placeholder 3" descr="image16.jpg"/>
          <p:cNvPicPr>
            <a:picLocks noChangeAspect="1" noGrp="1"/>
          </p:cNvPicPr>
          <p:nvPr>
            <p:ph idx="21"/>
          </p:nvPr>
        </p:nvPicPr>
        <p:blipFill>
          <a:blip r:embed="sl8Image16"/>
          <a:stretch>
            <a:fillRect/>
          </a:stretch>
        </p:blipFill>
        <p:spPr>
          <a:xfrm>
            <a:off x="151200" y="763200"/>
            <a:ext cx="3736800" cy="2242800"/>
          </a:xfrm>
          <a:prstGeom prst="rect">
            <a:avLst/>
          </a:prstGeom>
          <a:ln>
            <a:noFill/>
          </a:ln>
        </p:spPr>
      </p:pic>
      <p:pic>
        <p:nvPicPr>
          <p:cNvPr id="19" name="Placeholder 3" descr="image17.jpg"/>
          <p:cNvPicPr>
            <a:picLocks noChangeAspect="1" noGrp="1"/>
          </p:cNvPicPr>
          <p:nvPr>
            <p:ph idx="23"/>
          </p:nvPr>
        </p:nvPicPr>
        <p:blipFill>
          <a:blip r:embed="sl8Image18"/>
          <a:stretch>
            <a:fillRect/>
          </a:stretch>
        </p:blipFill>
        <p:spPr>
          <a:xfrm>
            <a:off x="5000400" y="4392000"/>
            <a:ext cx="3762000" cy="2286000"/>
          </a:xfrm>
          <a:prstGeom prst="rect">
            <a:avLst/>
          </a:prstGeom>
          <a:ln>
            <a:noFill/>
          </a:ln>
        </p:spPr>
      </p:pic>
      <p:sp>
        <p:nvSpPr>
          <p:cNvPr id="21" name="TextBox 20"/>
          <p:cNvSpPr/>
          <p:nvPr/>
        </p:nvSpPr>
        <p:spPr>
          <a:xfrm>
            <a:off x="5259600" y="3733200"/>
            <a:ext cx="3733200" cy="522000"/>
          </a:xfrm>
          <a:prstGeom prst="rect">
            <a:avLst/>
          </a:prstGeom>
          <a:noFill/>
          <a:ln w="2520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indent="0" algn="ctr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2800" b="1" kern="1200" i="1">
                <a:solidFill>
                  <a:srgbClr val="7030A0"/>
                </a:solidFill>
                <a:latin charset="0" typeface="Times New Roman"/>
              </a:rPr>
              <a:t>«Прорастание семян»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5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7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9" name="Placeholder 3" descr="image3.jpg"/>
          <p:cNvPicPr>
            <a:picLocks noChangeAspect="1" noGrp="1"/>
          </p:cNvPicPr>
          <p:nvPr>
            <p:ph idx="13"/>
          </p:nvPr>
        </p:nvPicPr>
        <p:blipFill>
          <a:blip r:embed="sl9Image8"/>
          <a:stretch>
            <a:fillRect/>
          </a:stretch>
        </p:blipFill>
        <p:spPr>
          <a:xfrm>
            <a:off x="0" y="0"/>
            <a:ext cx="91476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laceholder 3" descr="image18.jpg"/>
          <p:cNvPicPr>
            <a:picLocks noChangeAspect="1" noGrp="1"/>
          </p:cNvPicPr>
          <p:nvPr>
            <p:ph idx="15"/>
          </p:nvPr>
        </p:nvPicPr>
        <p:blipFill>
          <a:blip r:embed="sl9Image10"/>
          <a:stretch>
            <a:fillRect/>
          </a:stretch>
        </p:blipFill>
        <p:spPr>
          <a:xfrm>
            <a:off x="381600" y="306000"/>
            <a:ext cx="3963600" cy="3888000"/>
          </a:xfrm>
          <a:prstGeom prst="rect">
            <a:avLst/>
          </a:prstGeom>
          <a:ln>
            <a:noFill/>
          </a:ln>
        </p:spPr>
      </p:pic>
      <p:pic>
        <p:nvPicPr>
          <p:cNvPr id="13" name="Placeholder 3" descr="image19.jpg"/>
          <p:cNvPicPr>
            <a:picLocks noChangeAspect="1" noGrp="1"/>
          </p:cNvPicPr>
          <p:nvPr>
            <p:ph idx="17"/>
          </p:nvPr>
        </p:nvPicPr>
        <p:blipFill>
          <a:blip r:embed="sl9Image12"/>
          <a:stretch>
            <a:fillRect/>
          </a:stretch>
        </p:blipFill>
        <p:spPr>
          <a:xfrm>
            <a:off x="4345200" y="2667600"/>
            <a:ext cx="4039200" cy="3942000"/>
          </a:xfrm>
          <a:prstGeom prst="rect">
            <a:avLst/>
          </a:prstGeom>
          <a:ln>
            <a:noFill/>
          </a:ln>
        </p:spPr>
      </p:pic>
      <p:pic>
        <p:nvPicPr>
          <p:cNvPr id="15" name="Placeholder 3" descr="image20.jpg"/>
          <p:cNvPicPr>
            <a:picLocks noChangeAspect="1" noGrp="1"/>
          </p:cNvPicPr>
          <p:nvPr>
            <p:ph idx="19"/>
          </p:nvPr>
        </p:nvPicPr>
        <p:blipFill>
          <a:blip r:embed="sl9Image14"/>
          <a:stretch>
            <a:fillRect/>
          </a:stretch>
        </p:blipFill>
        <p:spPr>
          <a:xfrm>
            <a:off x="230400" y="3733200"/>
            <a:ext cx="3808800" cy="276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 xmlns:dc="http://purl.org/dc/elements/1.1/">
  <TotalTime>0</TotalTime>
  <Words>3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Title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xsi="http://www.w3.org/2001/XMLSchema-instance" xmlns:dcterms="http://purl.org/dc/terms/" xmlns:dc="http://purl.org/dc/elements/1.1/" xmlns:dcmitype="http://purl.org/dc/dcmitype/">
  <dc:title>Title</dc:title>
  <dc:creator/>
  <cp:lastModifiedBy>pradeep.n</cp:lastModifiedBy>
  <cp:revision>1</cp:revision>
  <dcterms:created xsi:type="dcterms:W3CDTF">2006-08-16T00:00:00Z</dcterms:created>
  <dcterms:modified xsi:type="dcterms:W3CDTF">2007-04-05T10:53:16Z</dcterms:modified>
</cp:coreProperties>
</file>