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DC744-AD53-4109-AE50-EA617A73926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EB413E-0923-48E5-BFBC-0D53D4F59C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215338" cy="3071810"/>
          </a:xfrm>
        </p:spPr>
        <p:txBody>
          <a:bodyPr>
            <a:normAutofit/>
          </a:bodyPr>
          <a:lstStyle/>
          <a:p>
            <a:r>
              <a:rPr lang="ru-RU" sz="2800" smtClean="0"/>
              <a:t>Многофункциональная дидактическая игра        </a:t>
            </a:r>
            <a:r>
              <a:rPr lang="ru-RU" i="1" smtClean="0"/>
              <a:t>«Домашние и дикие животные»</a:t>
            </a:r>
            <a:endParaRPr lang="ru-RU" i="1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286122"/>
            <a:ext cx="550072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Подготовили воспитатели первой младшей группы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МБДОУ 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№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«Красная шапочка»</a:t>
            </a:r>
          </a:p>
          <a:p>
            <a:pPr algn="ctr"/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пгт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 Курагино</a:t>
            </a:r>
          </a:p>
          <a:p>
            <a:pPr algn="ctr"/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Силицкая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Светлана Викторовна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Степанова Елена Фёдоровна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D:\не трогать\ЛЕНА\home_vs_wild-120x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700092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29576" cy="16327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Звери очень рады нам –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                </a:t>
            </a:r>
            <a:r>
              <a:rPr lang="ru-RU" sz="2800" dirty="0" smtClean="0"/>
              <a:t>своим маленьким друзьям.</a:t>
            </a:r>
            <a:endParaRPr lang="ru-RU" sz="2800" dirty="0"/>
          </a:p>
        </p:txBody>
      </p:sp>
      <p:pic>
        <p:nvPicPr>
          <p:cNvPr id="8194" name="Picture 2" descr="D:\не трогать\игра 1 л группа\игра 1 младшая группа\IMG_2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735811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500090"/>
            <a:ext cx="3071834" cy="7358090"/>
          </a:xfrm>
        </p:spPr>
        <p:txBody>
          <a:bodyPr>
            <a:normAutofit/>
          </a:bodyPr>
          <a:lstStyle/>
          <a:p>
            <a:r>
              <a:rPr lang="ru-RU" sz="2400" smtClean="0"/>
              <a:t>На опушке на лесной,</a:t>
            </a:r>
            <a:br>
              <a:rPr lang="ru-RU" sz="2400" smtClean="0"/>
            </a:br>
            <a:r>
              <a:rPr lang="ru-RU" sz="2400" smtClean="0"/>
              <a:t>Развлекается косой.</a:t>
            </a:r>
            <a:br>
              <a:rPr lang="ru-RU" sz="2400" smtClean="0"/>
            </a:br>
            <a:r>
              <a:rPr lang="ru-RU" sz="2400" smtClean="0"/>
              <a:t>Серенькому зайке</a:t>
            </a:r>
            <a:br>
              <a:rPr lang="ru-RU" sz="2400" smtClean="0"/>
            </a:br>
            <a:r>
              <a:rPr lang="ru-RU" sz="2400" smtClean="0"/>
              <a:t>Вольготно на лужайке.</a:t>
            </a:r>
            <a:br>
              <a:rPr lang="ru-RU" sz="2400" smtClean="0"/>
            </a:br>
            <a:r>
              <a:rPr lang="ru-RU" sz="2400" smtClean="0"/>
              <a:t>Ищет мишка сладкий </a:t>
            </a:r>
            <a:br>
              <a:rPr lang="ru-RU" sz="2400" smtClean="0"/>
            </a:br>
            <a:r>
              <a:rPr lang="ru-RU" sz="2400" smtClean="0"/>
              <a:t>                                 мёд                                   </a:t>
            </a:r>
            <a:br>
              <a:rPr lang="ru-RU" sz="2400" smtClean="0"/>
            </a:br>
            <a:r>
              <a:rPr lang="ru-RU" sz="2400" smtClean="0"/>
              <a:t>Да малину с веток рвет.</a:t>
            </a:r>
            <a:br>
              <a:rPr lang="ru-RU" sz="2400" smtClean="0"/>
            </a:br>
            <a:r>
              <a:rPr lang="ru-RU" sz="2400" smtClean="0"/>
              <a:t>Нашла рыжик под </a:t>
            </a:r>
            <a:br>
              <a:rPr lang="ru-RU" sz="2400" smtClean="0"/>
            </a:br>
            <a:r>
              <a:rPr lang="ru-RU" sz="2400" smtClean="0"/>
              <a:t>                          кустом</a:t>
            </a:r>
            <a:br>
              <a:rPr lang="ru-RU" sz="2400" smtClean="0"/>
            </a:br>
            <a:r>
              <a:rPr lang="ru-RU" sz="2400" smtClean="0"/>
              <a:t>Белка с рыженьким </a:t>
            </a:r>
            <a:br>
              <a:rPr lang="ru-RU" sz="2400" smtClean="0"/>
            </a:br>
            <a:r>
              <a:rPr lang="ru-RU" sz="2400" smtClean="0"/>
              <a:t>                         хвостом.</a:t>
            </a:r>
            <a:br>
              <a:rPr lang="ru-RU" sz="2400" smtClean="0"/>
            </a:br>
            <a:r>
              <a:rPr lang="ru-RU" sz="2400" smtClean="0"/>
              <a:t>Ходит бродит серый </a:t>
            </a:r>
            <a:br>
              <a:rPr lang="ru-RU" sz="2400" smtClean="0"/>
            </a:br>
            <a:r>
              <a:rPr lang="ru-RU" sz="2400" smtClean="0"/>
              <a:t>                            волк</a:t>
            </a:r>
            <a:br>
              <a:rPr lang="ru-RU" sz="2400" smtClean="0"/>
            </a:br>
            <a:r>
              <a:rPr lang="ru-RU" sz="2400" smtClean="0"/>
              <a:t>И зубами щёлк да </a:t>
            </a:r>
            <a:br>
              <a:rPr lang="ru-RU" sz="2400" smtClean="0"/>
            </a:br>
            <a:r>
              <a:rPr lang="ru-RU" sz="2400" smtClean="0"/>
              <a:t>                            щёлк.</a:t>
            </a:r>
            <a:br>
              <a:rPr lang="ru-RU" sz="2400" smtClean="0"/>
            </a:br>
            <a:endParaRPr lang="ru-RU" sz="2400"/>
          </a:p>
        </p:txBody>
      </p:sp>
      <p:pic>
        <p:nvPicPr>
          <p:cNvPr id="9218" name="Picture 2" descr="D:\не трогать\игра 1 л группа\игра 1 младшая группа\IMG_2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5857884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89922"/>
          </a:xfrm>
        </p:spPr>
        <p:txBody>
          <a:bodyPr>
            <a:noAutofit/>
          </a:bodyPr>
          <a:lstStyle/>
          <a:p>
            <a:r>
              <a:rPr lang="ru-RU" sz="2400" smtClean="0"/>
              <a:t>          Петушок – красавец во дворе живет,</a:t>
            </a:r>
            <a:br>
              <a:rPr lang="ru-RU" sz="2400" smtClean="0"/>
            </a:br>
            <a:r>
              <a:rPr lang="ru-RU" sz="2400" smtClean="0"/>
              <a:t>                      Раньше всех встаёт он – весело поет.</a:t>
            </a:r>
            <a:br>
              <a:rPr lang="ru-RU" sz="2400" smtClean="0"/>
            </a:br>
            <a:r>
              <a:rPr lang="ru-RU" sz="2400" smtClean="0"/>
              <a:t>                                      Будит он хозяйку, будит поросят,</a:t>
            </a:r>
            <a:br>
              <a:rPr lang="ru-RU" sz="2400" smtClean="0"/>
            </a:br>
            <a:r>
              <a:rPr lang="ru-RU" sz="2400" smtClean="0"/>
              <a:t>                                                    И коня, и кошку, и маленьких телят.</a:t>
            </a:r>
            <a:endParaRPr lang="ru-RU" sz="2400"/>
          </a:p>
        </p:txBody>
      </p:sp>
      <p:pic>
        <p:nvPicPr>
          <p:cNvPr id="10242" name="Picture 2" descr="D:\не трогать\игра 1 л группа\игра 1 младшая группа\IMG_2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1785926"/>
            <a:ext cx="8715468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8043890" cy="785818"/>
          </a:xfrm>
        </p:spPr>
        <p:txBody>
          <a:bodyPr>
            <a:noAutofit/>
          </a:bodyPr>
          <a:lstStyle/>
          <a:p>
            <a:r>
              <a:rPr lang="ru-RU" sz="7200" smtClean="0">
                <a:latin typeface="Monotype Corsiva" pitchFamily="66" charset="0"/>
              </a:rPr>
              <a:t> Спасибо за внимание!</a:t>
            </a:r>
            <a:endParaRPr lang="ru-RU" sz="7200">
              <a:latin typeface="Monotype Corsiva" pitchFamily="66" charset="0"/>
            </a:endParaRPr>
          </a:p>
        </p:txBody>
      </p:sp>
      <p:pic>
        <p:nvPicPr>
          <p:cNvPr id="11266" name="Picture 2" descr="D:\не трогать\игра 1 л группа\игра 1 младшая группа\IMG_2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85818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Цель игры: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Формирование у детей первой младшей группы обобщенных представлений о диких и домашних животных.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Задачи: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1.Образовательная. Закреплять знания детей о диких и домашних животных. Расширять кругозор детей через ознакомление детей с новыми животными.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2.Развивающая. Развивать психические процессы детей: внимание, память, мышление. Способствовать развитию связной речи, артикуляционного аппарата при произношении гласных звуков по звукоподражаниям.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3.Воспитывающая. Воспитывать </a:t>
            </a:r>
            <a:r>
              <a:rPr lang="ru-RU" sz="2400" dirty="0" smtClean="0"/>
              <a:t>любовь и бережное отношение к природе и животным.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не трогать\игра 1 л группа\игра 1 младшая группа\IMG_2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11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не трогать\игра 1 л группа\игра 1 младшая группа\IMG_2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15436" cy="611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-6643760"/>
            <a:ext cx="45719" cy="71438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098" name="Picture 2" descr="D:\не трогать\игра 1 л группа\игра 1 младшая группа\IMG_2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286279" cy="5395930"/>
          </a:xfrm>
          <a:prstGeom prst="rect">
            <a:avLst/>
          </a:prstGeom>
          <a:noFill/>
        </p:spPr>
      </p:pic>
      <p:pic>
        <p:nvPicPr>
          <p:cNvPr id="4099" name="Picture 3" descr="D:\не трогать\игра 1 л группа\игра 1 младшая группа\IMG_2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04"/>
            <a:ext cx="4429156" cy="4786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5429264"/>
            <a:ext cx="3678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Водоём мне дом родной, </a:t>
            </a:r>
          </a:p>
          <a:p>
            <a:r>
              <a:rPr lang="ru-RU" sz="2000" smtClean="0"/>
              <a:t>Воду обожаю,</a:t>
            </a:r>
          </a:p>
          <a:p>
            <a:r>
              <a:rPr lang="ru-RU" sz="2000" smtClean="0"/>
              <a:t>С удовольсьвием всегда,</a:t>
            </a:r>
          </a:p>
          <a:p>
            <a:r>
              <a:rPr lang="ru-RU" sz="2000" smtClean="0"/>
              <a:t>Плаваю, ныряю!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735811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2614602" cy="2071702"/>
          </a:xfrm>
        </p:spPr>
        <p:txBody>
          <a:bodyPr>
            <a:normAutofit/>
          </a:bodyPr>
          <a:lstStyle/>
          <a:p>
            <a:r>
              <a:rPr lang="ru-RU" sz="2800" smtClean="0"/>
              <a:t>Заяц – зверь в лесах не редкий, </a:t>
            </a:r>
            <a:br>
              <a:rPr lang="ru-RU" sz="2800" smtClean="0"/>
            </a:br>
            <a:r>
              <a:rPr lang="ru-RU" sz="2800" smtClean="0"/>
              <a:t>Только прячется под веткой</a:t>
            </a:r>
            <a:r>
              <a:rPr lang="ru-RU" sz="2400" smtClean="0"/>
              <a:t>. </a:t>
            </a:r>
            <a:endParaRPr lang="ru-RU" sz="2400"/>
          </a:p>
        </p:txBody>
      </p:sp>
      <p:pic>
        <p:nvPicPr>
          <p:cNvPr id="5122" name="Picture 2" descr="D:\не трогать\игра 1 л группа\игра 1 младшая группа\IMG_2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"/>
            <a:ext cx="5643571" cy="3429000"/>
          </a:xfrm>
          <a:prstGeom prst="rect">
            <a:avLst/>
          </a:prstGeom>
          <a:noFill/>
        </p:spPr>
      </p:pic>
      <p:pic>
        <p:nvPicPr>
          <p:cNvPr id="5123" name="Picture 3" descr="D:\не трогать\игра 1 л группа\игра 1 младшая группа\IMG_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5072098" cy="32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29256" y="4214818"/>
            <a:ext cx="3500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/>
              <a:t>Мы тебя, ушастый, видим.</a:t>
            </a:r>
          </a:p>
          <a:p>
            <a:r>
              <a:rPr lang="ru-RU" sz="2800" smtClean="0"/>
              <a:t>Выходи к нам, не обидим.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е трогать\игра 1 л группа\игра 1 младшая группа\IMG_2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smtClean="0"/>
              <a:t>               Раньше всех всаёт корова –</a:t>
            </a:r>
            <a:br>
              <a:rPr lang="ru-RU" sz="2800" smtClean="0"/>
            </a:br>
            <a:r>
              <a:rPr lang="ru-RU" sz="2800" smtClean="0"/>
              <a:t>                            Молочко уже готово.</a:t>
            </a:r>
            <a:br>
              <a:rPr lang="ru-RU" sz="2800" smtClean="0"/>
            </a:br>
            <a:r>
              <a:rPr lang="ru-RU" sz="2800" smtClean="0"/>
              <a:t>                                             Для ребят и для котят,</a:t>
            </a:r>
            <a:br>
              <a:rPr lang="ru-RU" sz="2800" smtClean="0"/>
            </a:br>
            <a:r>
              <a:rPr lang="ru-RU" sz="2800" smtClean="0"/>
              <a:t>                                                            Аппетитно все едят. </a:t>
            </a:r>
            <a:endParaRPr lang="ru-RU" sz="2800"/>
          </a:p>
        </p:txBody>
      </p:sp>
      <p:pic>
        <p:nvPicPr>
          <p:cNvPr id="7170" name="Picture 2" descr="D:\не трогать\игра 1 л группа\игра 1 младшая группа\IMG_2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163"/>
            <a:ext cx="8715404" cy="470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</TotalTime>
  <Words>100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Многофункциональная дидактическая игра        «Домашние и дикие животные»</vt:lpstr>
      <vt:lpstr>Цель игры:   Формирование у детей первой младшей группы обобщенных представлений о диких и домашних животных.  Задачи:  1.Образовательная. Закреплять знания детей о диких и домашних животных. Расширять кругозор детей через ознакомление детей с новыми животными.  2.Развивающая. Развивать психические процессы детей: внимание, память, мышление. Способствовать развитию связной речи, артикуляционного аппарата при произношении гласных звуков по звукоподражаниям.  3.Воспитывающая. Воспитывать любовь и бережное отношение к природе и животным.</vt:lpstr>
      <vt:lpstr>Слайд 3</vt:lpstr>
      <vt:lpstr>Слайд 4</vt:lpstr>
      <vt:lpstr>Слайд 5</vt:lpstr>
      <vt:lpstr>Слайд 6</vt:lpstr>
      <vt:lpstr>Заяц – зверь в лесах не редкий,  Только прячется под веткой. </vt:lpstr>
      <vt:lpstr>Слайд 8</vt:lpstr>
      <vt:lpstr>               Раньше всех всаёт корова –                             Молочко уже готово.                                              Для ребят и для котят,                                                             Аппетитно все едят. </vt:lpstr>
      <vt:lpstr>Слайд 10</vt:lpstr>
      <vt:lpstr>Звери очень рады нам –                   своим маленьким друзьям.</vt:lpstr>
      <vt:lpstr>Слайд 12</vt:lpstr>
      <vt:lpstr>Слайд 13</vt:lpstr>
      <vt:lpstr>На опушке на лесной, Развлекается косой. Серенькому зайке Вольготно на лужайке. Ищет мишка сладкий                                   мёд                                    Да малину с веток рвет. Нашла рыжик под                            кустом Белка с рыженьким                           хвостом. Ходит бродит серый                              волк И зубами щёлк да                              щёлк. </vt:lpstr>
      <vt:lpstr>          Петушок – красавец во дворе живет,                       Раньше всех встаёт он – весело поет.                                       Будит он хозяйку, будит поросят,                                                     И коня, и кошку, и маленьких телят.</vt:lpstr>
      <vt:lpstr>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Многофункциональная дидактическая игра        «Домашние и дикие животные»</dc:title>
  <dc:creator>Admin</dc:creator>
  <cp:lastModifiedBy>User</cp:lastModifiedBy>
  <cp:revision>30</cp:revision>
  <dcterms:created xsi:type="dcterms:W3CDTF">2017-02-08T08:48:44Z</dcterms:created>
  <dcterms:modified xsi:type="dcterms:W3CDTF">2017-02-09T06:12:48Z</dcterms:modified>
</cp:coreProperties>
</file>