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5" r:id="rId17"/>
    <p:sldId id="276" r:id="rId18"/>
    <p:sldId id="277" r:id="rId19"/>
    <p:sldId id="278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4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008E-2426-4332-94D7-FFF0EE1E7F0C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FE01-AFC6-4A45-8122-F4BF52AE9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008E-2426-4332-94D7-FFF0EE1E7F0C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FE01-AFC6-4A45-8122-F4BF52AE9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008E-2426-4332-94D7-FFF0EE1E7F0C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FE01-AFC6-4A45-8122-F4BF52AE9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008E-2426-4332-94D7-FFF0EE1E7F0C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FE01-AFC6-4A45-8122-F4BF52AE9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008E-2426-4332-94D7-FFF0EE1E7F0C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FE01-AFC6-4A45-8122-F4BF52AE9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008E-2426-4332-94D7-FFF0EE1E7F0C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FE01-AFC6-4A45-8122-F4BF52AE9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008E-2426-4332-94D7-FFF0EE1E7F0C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FE01-AFC6-4A45-8122-F4BF52AE9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008E-2426-4332-94D7-FFF0EE1E7F0C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FE01-AFC6-4A45-8122-F4BF52AE9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008E-2426-4332-94D7-FFF0EE1E7F0C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FE01-AFC6-4A45-8122-F4BF52AE9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008E-2426-4332-94D7-FFF0EE1E7F0C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FE01-AFC6-4A45-8122-F4BF52AE9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008E-2426-4332-94D7-FFF0EE1E7F0C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FE01-AFC6-4A45-8122-F4BF52AE9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C008E-2426-4332-94D7-FFF0EE1E7F0C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1FE01-AFC6-4A45-8122-F4BF52AE9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/>
            </a:r>
            <a:br>
              <a:rPr lang="ru-RU" sz="2000" dirty="0" smtClean="0">
                <a:solidFill>
                  <a:schemeClr val="accent2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Муниципальное бюджетное дошкольное образовательное учреждение </a:t>
            </a:r>
            <a:r>
              <a:rPr lang="ru-RU" sz="1800" dirty="0" err="1" smtClean="0">
                <a:solidFill>
                  <a:srgbClr val="0070C0"/>
                </a:solidFill>
              </a:rPr>
              <a:t>Курагинский</a:t>
            </a:r>
            <a:r>
              <a:rPr lang="ru-RU" sz="1800" dirty="0" smtClean="0">
                <a:solidFill>
                  <a:srgbClr val="0070C0"/>
                </a:solidFill>
              </a:rPr>
              <a:t> детский сад № 1 «Красная шапочка»</a:t>
            </a:r>
            <a:r>
              <a:rPr lang="ru-RU" sz="1800" b="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комбинированного вида </a:t>
            </a:r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1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500174"/>
            <a:ext cx="7786742" cy="500066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Здоровьесберегающие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    технологии в режимных   моментах ДОУ</a:t>
            </a:r>
          </a:p>
          <a:p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                                                           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                                                                Воспитатель            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                                                            Степанова Е. Ф.</a:t>
            </a:r>
            <a:endParaRPr lang="ru-RU" sz="2000" dirty="0"/>
          </a:p>
        </p:txBody>
      </p:sp>
      <p:pic>
        <p:nvPicPr>
          <p:cNvPr id="1026" name="Picture 2" descr="C:\Users\Админ\Desktop\image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429000"/>
            <a:ext cx="4000528" cy="2633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Подвижные и спортивные игры</a:t>
            </a:r>
            <a:b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</a:rPr>
              <a:t>Цель: развитие координации движений, повысить положительный настрой и укрепить </a:t>
            </a:r>
            <a:r>
              <a:rPr lang="ru-RU" sz="1800" dirty="0" err="1" smtClean="0">
                <a:solidFill>
                  <a:srgbClr val="0070C0"/>
                </a:solidFill>
                <a:latin typeface="Arial Black" pitchFamily="34" charset="0"/>
              </a:rPr>
              <a:t>психо-эмоциональное</a:t>
            </a:r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</a:rPr>
              <a:t> здоровье.</a:t>
            </a:r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C:\Users\Админ\Desktop\IMG_20220505_1134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142984"/>
            <a:ext cx="5480266" cy="252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Админ\Desktop\Апрель РМО пр\IMG_20210313_1020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4572031" cy="3429023"/>
          </a:xfrm>
          <a:prstGeom prst="rect">
            <a:avLst/>
          </a:prstGeom>
          <a:noFill/>
        </p:spPr>
      </p:pic>
      <p:pic>
        <p:nvPicPr>
          <p:cNvPr id="11" name="Рисунок 10" descr="C:\Users\Админ\Desktop\Апрель РМО пр\IMG_20220505_114100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000504"/>
            <a:ext cx="364333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\Desktop\Апрель РМО пр\IMG_20221208_10571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940425" cy="334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Users\Админ\Desktop\Апрель РМО пр\IMG_20221208_110047_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429000"/>
            <a:ext cx="6586526" cy="320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Прогулка</a:t>
            </a:r>
            <a:b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</a:rPr>
              <a:t>Цель: укрепление физического и психического  здоровья детей, профилактика утомляемости.</a:t>
            </a:r>
            <a:endParaRPr lang="ru-RU" sz="1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C:\Users\Админ\Desktop\IMG_20230413_1309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714752"/>
            <a:ext cx="5940425" cy="295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Админ\Desktop\Апрель РМО пр\IMG_20230413_115148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707" y="1428736"/>
            <a:ext cx="5842041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52"/>
            <a:ext cx="622304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Админ\Desktop\Апрель РМО пр\детки на участк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357562"/>
            <a:ext cx="6073081" cy="332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Апрель РМО пр\IMG_20230327_0948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857628"/>
            <a:ext cx="4951772" cy="2785372"/>
          </a:xfrm>
          <a:prstGeom prst="rect">
            <a:avLst/>
          </a:prstGeom>
          <a:noFill/>
        </p:spPr>
      </p:pic>
      <p:pic>
        <p:nvPicPr>
          <p:cNvPr id="6" name="Рисунок 5" descr="C:\Users\Админ\Desktop\Апрель РМО пр\IMG_20220428_164318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42852"/>
            <a:ext cx="621510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Гимнастика пробуждения</a:t>
            </a:r>
            <a:b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</a:rPr>
              <a:t>Цель: поднятие настроения и мышечного тонуса с помощью контрастных воздушных ванн и физических упражнений.</a:t>
            </a:r>
            <a:endParaRPr lang="ru-RU" sz="1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571900" cy="47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358976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142984"/>
            <a:ext cx="3303597" cy="440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071678"/>
            <a:ext cx="342902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Детско-родительское участие в спортивных соревнованиях района.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Админ\Desktop\Апрель РМО пр\IMG-20230325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4071966" cy="5429289"/>
          </a:xfrm>
          <a:prstGeom prst="rect">
            <a:avLst/>
          </a:prstGeom>
          <a:noFill/>
        </p:spPr>
      </p:pic>
      <p:pic>
        <p:nvPicPr>
          <p:cNvPr id="4103" name="Picture 7" descr="C:\Users\Админ\Desktop\Апрель РМО пр\IMG-20230325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285088"/>
            <a:ext cx="2714644" cy="5458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5631385" cy="478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Админ\Desktop\Апрель РМО пр\IMG-20220917-WA00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857364"/>
            <a:ext cx="353618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332037"/>
            <a:ext cx="45879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71414"/>
            <a:ext cx="2857488" cy="507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Админ\Desktop\IMG-20230211-WA0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0"/>
            <a:ext cx="3321920" cy="4414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4360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Согласно новой ФОП актуальность </a:t>
            </a: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применения </a:t>
            </a:r>
            <a:r>
              <a:rPr lang="ru-RU" sz="2000" dirty="0" err="1">
                <a:solidFill>
                  <a:srgbClr val="0070C0"/>
                </a:solidFill>
                <a:latin typeface="Arial Black" pitchFamily="34" charset="0"/>
              </a:rPr>
              <a:t>здоровьесберегающих</a:t>
            </a: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 технологий обусловлена потребностью человека, общества и государства в </a:t>
            </a:r>
            <a:r>
              <a:rPr lang="ru-RU" sz="2000" dirty="0" err="1">
                <a:solidFill>
                  <a:srgbClr val="0070C0"/>
                </a:solidFill>
                <a:latin typeface="Arial Black" pitchFamily="34" charset="0"/>
              </a:rPr>
              <a:t>здоровьесберегающем</a:t>
            </a: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 образовании. Одной из важных задач реформирования системы образования становится сегодня сбережение и укрепление здоровья детей, формирования у них здорового образа жизни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.</a:t>
            </a:r>
          </a:p>
          <a:p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sz="2000" dirty="0" err="1">
                <a:solidFill>
                  <a:srgbClr val="0070C0"/>
                </a:solidFill>
                <a:latin typeface="Arial Black" pitchFamily="34" charset="0"/>
              </a:rPr>
              <a:t>Здоровьесберегающие</a:t>
            </a:r>
            <a:r>
              <a:rPr lang="ru-RU" sz="2000" dirty="0">
                <a:solidFill>
                  <a:srgbClr val="0070C0"/>
                </a:solidFill>
                <a:latin typeface="Arial Black" pitchFamily="34" charset="0"/>
              </a:rPr>
              <a:t> технологии в дошкольном образовании – это технологии, направленные на решение задачи сохранения, поддержания и обогащения здоровья субъектов педагогического процесса в детском саду: детей, педагогов и родителей.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  « Забота о здоровье – это важный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силы».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                    В. А. Сухомлинский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sz="4300" dirty="0" smtClean="0">
                <a:solidFill>
                  <a:schemeClr val="accent2"/>
                </a:solidFill>
                <a:latin typeface="Arial Black" pitchFamily="34" charset="0"/>
              </a:rPr>
              <a:t>Спасибо за внимание!</a:t>
            </a:r>
            <a:endParaRPr lang="ru-RU" sz="4300" dirty="0">
              <a:solidFill>
                <a:schemeClr val="accent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dirty="0" smtClean="0">
                <a:solidFill>
                  <a:srgbClr val="0070C0"/>
                </a:solidFill>
                <a:latin typeface="Arial Black" pitchFamily="34" charset="0"/>
              </a:rPr>
              <a:t>   </a:t>
            </a:r>
            <a:r>
              <a:rPr lang="ru-RU" sz="2600" dirty="0" err="1" smtClean="0">
                <a:solidFill>
                  <a:srgbClr val="0070C0"/>
                </a:solidFill>
                <a:latin typeface="Arial Black" pitchFamily="34" charset="0"/>
              </a:rPr>
              <a:t>Здоровьесберегающие</a:t>
            </a:r>
            <a:r>
              <a:rPr lang="ru-RU" sz="26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600" dirty="0">
                <a:solidFill>
                  <a:srgbClr val="0070C0"/>
                </a:solidFill>
                <a:latin typeface="Arial Black" pitchFamily="34" charset="0"/>
              </a:rPr>
              <a:t>технологии- </a:t>
            </a:r>
            <a:r>
              <a:rPr lang="ru-RU" sz="2600" dirty="0" smtClean="0">
                <a:solidFill>
                  <a:srgbClr val="0070C0"/>
                </a:solidFill>
                <a:latin typeface="Arial Black" pitchFamily="34" charset="0"/>
              </a:rPr>
              <a:t>система мер</a:t>
            </a:r>
            <a:r>
              <a:rPr lang="ru-RU" sz="2600" dirty="0">
                <a:solidFill>
                  <a:srgbClr val="0070C0"/>
                </a:solidFill>
                <a:latin typeface="Arial Black" pitchFamily="34" charset="0"/>
              </a:rPr>
              <a:t>, включающая взаимосвязь и взаимодействие всех факторов образовательной среды, направленных на сохранение здоровья ребёнка на всех этапах его обучения и </a:t>
            </a:r>
            <a:r>
              <a:rPr lang="ru-RU" sz="2600" dirty="0" smtClean="0">
                <a:solidFill>
                  <a:srgbClr val="0070C0"/>
                </a:solidFill>
                <a:latin typeface="Arial Black" pitchFamily="34" charset="0"/>
              </a:rPr>
              <a:t>развития.</a:t>
            </a:r>
          </a:p>
          <a:p>
            <a:pPr>
              <a:buNone/>
            </a:pPr>
            <a:r>
              <a:rPr lang="ru-RU" sz="2600" dirty="0" smtClean="0">
                <a:solidFill>
                  <a:srgbClr val="0070C0"/>
                </a:solidFill>
                <a:latin typeface="Arial Black" pitchFamily="34" charset="0"/>
              </a:rPr>
              <a:t>   Здоровье—это </a:t>
            </a:r>
            <a:r>
              <a:rPr lang="ru-RU" sz="2600" dirty="0">
                <a:solidFill>
                  <a:srgbClr val="0070C0"/>
                </a:solidFill>
                <a:latin typeface="Arial Black" pitchFamily="34" charset="0"/>
              </a:rPr>
              <a:t>не только отсутствие болезней или физических дефектов, это состояние полного душевного и социального благополучия.</a:t>
            </a:r>
          </a:p>
          <a:p>
            <a:pPr>
              <a:buNone/>
            </a:pPr>
            <a:endParaRPr lang="ru-RU" sz="2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Админ\Desktop\b415695bb445a2c65590be9af4ad3b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52"/>
            <a:ext cx="7500990" cy="2379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Утренняя гимнастика</a:t>
            </a:r>
            <a:b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2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6643702" y="1142984"/>
            <a:ext cx="2214578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Arial Black" pitchFamily="34" charset="0"/>
              </a:rPr>
              <a:t>     Цель</a:t>
            </a:r>
            <a:r>
              <a:rPr lang="ru-RU" sz="1600" dirty="0" smtClean="0">
                <a:solidFill>
                  <a:srgbClr val="0070C0"/>
                </a:solidFill>
                <a:latin typeface="Arial Black" pitchFamily="34" charset="0"/>
              </a:rPr>
              <a:t>: пробуждение организма ребенка для активной жизнедеятельности в течение дня, укрепление здоровья</a:t>
            </a:r>
            <a:endParaRPr lang="ru-RU" sz="1600" dirty="0"/>
          </a:p>
        </p:txBody>
      </p:sp>
      <p:pic>
        <p:nvPicPr>
          <p:cNvPr id="14" name="Рисунок 13" descr="C:\Users\Админ\Desktop\IMG_20230417_075459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3000396" cy="5500726"/>
          </a:xfrm>
          <a:prstGeom prst="rect">
            <a:avLst/>
          </a:prstGeom>
          <a:noFill/>
        </p:spPr>
      </p:pic>
      <p:pic>
        <p:nvPicPr>
          <p:cNvPr id="15" name="Рисунок 14" descr="C:\Users\Админ\Desktop\IMG_20230417_075417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000108"/>
            <a:ext cx="264320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Админ\Desktop\IMG_20230417_082822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969043" cy="3357586"/>
          </a:xfrm>
          <a:prstGeom prst="rect">
            <a:avLst/>
          </a:prstGeom>
          <a:noFill/>
        </p:spPr>
      </p:pic>
      <p:pic>
        <p:nvPicPr>
          <p:cNvPr id="10" name="Рисунок 9" descr="C:\Users\Админ\Desktop\IMG_20230417_082806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214686"/>
            <a:ext cx="6000792" cy="3412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Культурно-гигиенические навыки</a:t>
            </a:r>
            <a:b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Админ\Desktop\IMG_20230416_001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71612"/>
            <a:ext cx="519393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Динамическая пауза</a:t>
            </a:r>
            <a:b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</a:rPr>
              <a:t>Цель: повышение умственной работоспособности во время образовательной деятельности, снятие напряжения и создание  кратковременного отдыха для детей.</a:t>
            </a:r>
            <a:endParaRPr lang="ru-RU" sz="1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C:\Users\Админ\Desktop\IMG_20220318_0914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857628"/>
            <a:ext cx="500066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09" y="1285860"/>
            <a:ext cx="681042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829576" cy="12144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Пальчиковая гимнастика</a:t>
            </a:r>
            <a:b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</a:rPr>
              <a:t>Цель пальчиковых игр:  развитие мелкой и общей моторики у дошкольников.                                                                                                                                     </a:t>
            </a:r>
            <a:endParaRPr lang="ru-RU" sz="1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Админ\Desktop\Апрель РМО пр\IMG-20230414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5024473" cy="3768355"/>
          </a:xfrm>
          <a:prstGeom prst="rect">
            <a:avLst/>
          </a:prstGeom>
          <a:noFill/>
        </p:spPr>
      </p:pic>
      <p:pic>
        <p:nvPicPr>
          <p:cNvPr id="1027" name="Picture 3" descr="C:\Users\Админ\Desktop\Апрель РМО пр\IMG-20230414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357562"/>
            <a:ext cx="4278314" cy="320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Дыхательная гимнастика</a:t>
            </a:r>
            <a:b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</a:rPr>
              <a:t>Цель: укрепление иммунитета, укрепление дыхательной мускулатуры, развитие верхних дыхательных путей, речевого дыхания.</a:t>
            </a:r>
            <a:endParaRPr lang="ru-RU" sz="1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Админ\Desktop\Апрель РМО пр\IMG_20220405_091839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217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Муниципальное бюджетное дошкольное образовательное учреждение Курагинский детский сад № 1 «Красная шапочка» комбинированного вида  </vt:lpstr>
      <vt:lpstr>Слайд 2</vt:lpstr>
      <vt:lpstr>Слайд 3</vt:lpstr>
      <vt:lpstr>Утренняя гимнастика </vt:lpstr>
      <vt:lpstr>Слайд 5</vt:lpstr>
      <vt:lpstr>Культурно-гигиенические навыки </vt:lpstr>
      <vt:lpstr>Динамическая пауза Цель: повышение умственной работоспособности во время образовательной деятельности, снятие напряжения и создание  кратковременного отдыха для детей.</vt:lpstr>
      <vt:lpstr>Пальчиковая гимнастика Цель пальчиковых игр:  развитие мелкой и общей моторики у дошкольников.                                                                                                                                     </vt:lpstr>
      <vt:lpstr>Дыхательная гимнастика Цель: укрепление иммунитета, укрепление дыхательной мускулатуры, развитие верхних дыхательных путей, речевого дыхания.</vt:lpstr>
      <vt:lpstr>Подвижные и спортивные игры Цель: развитие координации движений, повысить положительный настрой и укрепить психо-эмоциональное здоровье. </vt:lpstr>
      <vt:lpstr>Слайд 11</vt:lpstr>
      <vt:lpstr>Прогулка Цель: укрепление физического и психического  здоровья детей, профилактика утомляемости.</vt:lpstr>
      <vt:lpstr>Слайд 13</vt:lpstr>
      <vt:lpstr>Слайд 14</vt:lpstr>
      <vt:lpstr>Гимнастика пробуждения Цель: поднятие настроения и мышечного тонуса с помощью контрастных воздушных ванн и физических упражнений.</vt:lpstr>
      <vt:lpstr>Слайд 16</vt:lpstr>
      <vt:lpstr>Детско-родительское участие в спортивных соревнованиях района.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Курагинский детский сад № 1 «Красная шапочка» комбинированного вида</dc:title>
  <dc:creator>Админ</dc:creator>
  <cp:lastModifiedBy>Админ</cp:lastModifiedBy>
  <cp:revision>26</cp:revision>
  <dcterms:created xsi:type="dcterms:W3CDTF">2023-04-15T17:24:55Z</dcterms:created>
  <dcterms:modified xsi:type="dcterms:W3CDTF">2023-04-17T13:11:18Z</dcterms:modified>
</cp:coreProperties>
</file>