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9" r:id="rId3"/>
    <p:sldId id="259" r:id="rId4"/>
    <p:sldId id="262" r:id="rId5"/>
    <p:sldId id="260" r:id="rId6"/>
    <p:sldId id="261" r:id="rId7"/>
    <p:sldId id="266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4E2000-EEAE-44D8-A5AE-221C17D517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A33A36-1789-4330-9399-8237D1769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332656"/>
            <a:ext cx="7772400" cy="10081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 </a:t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Курагинский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детский сад №1 "Красная шапочка"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комбинированного вида.</a:t>
            </a:r>
            <a:r>
              <a:rPr lang="ru-RU" sz="12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body" idx="1"/>
          </p:nvPr>
        </p:nvSpPr>
        <p:spPr>
          <a:xfrm>
            <a:off x="4714876" y="4725144"/>
            <a:ext cx="4286280" cy="1296144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презентацию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группы компенсирующей направленности для детей с ТНР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Фильченко Светлана Владимировна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5688632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в детском саду</a:t>
            </a:r>
          </a:p>
          <a:p>
            <a:pPr lvl="0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17646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56814" y="3244334"/>
            <a:ext cx="2790187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4C4C4C"/>
              </a:solidFill>
              <a:latin typeface="Arial"/>
            </a:endParaRPr>
          </a:p>
          <a:p>
            <a:endParaRPr lang="en-US" b="1" dirty="0">
              <a:solidFill>
                <a:srgbClr val="4C4C4C"/>
              </a:solidFill>
              <a:latin typeface="Arial"/>
            </a:endParaRPr>
          </a:p>
          <a:p>
            <a:endParaRPr lang="en-US" b="1" dirty="0" smtClean="0">
              <a:solidFill>
                <a:srgbClr val="4C4C4C"/>
              </a:solidFill>
              <a:latin typeface="Arial"/>
            </a:endParaRPr>
          </a:p>
          <a:p>
            <a:endParaRPr lang="en-US" b="1" dirty="0">
              <a:solidFill>
                <a:srgbClr val="4C4C4C"/>
              </a:solidFill>
              <a:latin typeface="Arial"/>
            </a:endParaRPr>
          </a:p>
          <a:p>
            <a:endParaRPr lang="en-US" b="1" dirty="0" smtClean="0">
              <a:solidFill>
                <a:srgbClr val="4C4C4C"/>
              </a:solidFill>
              <a:latin typeface="Arial"/>
            </a:endParaRPr>
          </a:p>
          <a:p>
            <a:endParaRPr lang="en-US" b="1" dirty="0">
              <a:solidFill>
                <a:srgbClr val="4C4C4C"/>
              </a:solidFill>
              <a:latin typeface="Arial"/>
            </a:endParaRPr>
          </a:p>
          <a:p>
            <a:endParaRPr lang="en-US" b="1" dirty="0" smtClean="0">
              <a:solidFill>
                <a:srgbClr val="4C4C4C"/>
              </a:solidFill>
              <a:latin typeface="Arial"/>
            </a:endParaRPr>
          </a:p>
          <a:p>
            <a:endParaRPr lang="en-US" b="1" dirty="0">
              <a:solidFill>
                <a:srgbClr val="4C4C4C"/>
              </a:solidFill>
              <a:latin typeface="Arial"/>
            </a:endParaRPr>
          </a:p>
          <a:p>
            <a:endParaRPr lang="en-US" b="1" dirty="0" smtClean="0">
              <a:solidFill>
                <a:srgbClr val="4C4C4C"/>
              </a:solidFill>
              <a:latin typeface="Arial"/>
            </a:endParaRPr>
          </a:p>
          <a:p>
            <a:endParaRPr lang="en-US" b="1" dirty="0">
              <a:solidFill>
                <a:srgbClr val="4C4C4C"/>
              </a:solidFill>
              <a:latin typeface="Arial"/>
            </a:endParaRPr>
          </a:p>
          <a:p>
            <a:endParaRPr lang="en-US" b="1" dirty="0" smtClean="0">
              <a:solidFill>
                <a:srgbClr val="4C4C4C"/>
              </a:solidFill>
              <a:latin typeface="Arial"/>
            </a:endParaRPr>
          </a:p>
          <a:p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2-35-31 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mbdou1@yandex.ru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05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умения развиты у детей благодаря правильно организованной систематической работе по ручному труду.  Поставленные  задачи решались  в процессе всех видов трудовой деятельности: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раздаточного материала для младших дошкольников;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сбора и подготовки цветов для гербария;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использования столовых приборов в процессе приготовления салатов;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сбора семян цветов для рассады;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сортировки  разного вида природного материала, </a:t>
            </a:r>
            <a:r>
              <a:rPr lang="ru-RU" sz="2200" dirty="0">
                <a:solidFill>
                  <a:srgbClr val="EA157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собранного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изготовления заготовок для дальнейшей художественной деятельности;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изготовления атрибутов для сюжетно-ролевых игр;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подклеивания книг, коробочек;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обучения шитью, пришивания пуговиц.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296144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«Дайте детям радость труда.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Эту радость ему несут успех, осознание своей умелости и значимости выполняемой работы, возможность доставлять радость другим»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В.А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Сухомлинский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</a:t>
            </a:r>
            <a:b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600" b="1" dirty="0" smtClean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lang="ru-RU" sz="1600" b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2-35-31  </a:t>
            </a:r>
            <a:r>
              <a:rPr lang="ru-RU" sz="1600" b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Е-</a:t>
            </a:r>
            <a:r>
              <a:rPr lang="de-DE" sz="1600" b="1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mail: mbdou1@yandex.ru</a:t>
            </a:r>
            <a:r>
              <a:rPr lang="ru-RU" sz="1200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D6ECFF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различных ручных умений и навыков в повседневной жизни дошкольников через трудовую деятельность.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90063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условия для развития необходимых умений и навыков для ручного труда;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дружеские чувства друг к другу, ценностное отношение к собственному труду, труду других детей и его результатам;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связную речь, моторные навыки у детей группы компенсирующей направленности в процессе ручного труда.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для сюжетно – ролевой  игры «Магазин»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Дет.сад подготовительная огород2020\P_20191018_161027_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79" y="2341175"/>
            <a:ext cx="2736304" cy="377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ВСЁ С РАБОЧЕГО СТОЛА\фото с телефона\P_20201014_1034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754189" cy="3849272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bevel/>
          </a:ln>
        </p:spPr>
      </p:pic>
      <p:pic>
        <p:nvPicPr>
          <p:cNvPr id="4099" name="Picture 3" descr="H:\фото с телефона\Вадя\IMG-20201020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902455" cy="39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пользоваться столовыми приборами.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2880320" cy="46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737032" cy="46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5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Заготавливаем природный материал для поделок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конференция\P_20210825_112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7182"/>
            <a:ext cx="3212089" cy="42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онференция\P_20210825_112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287182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Сортируем и правильно сохраняем, заготовленный для поделок,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риродный материал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конференция\P_20210825_112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2738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4665"/>
            <a:ext cx="3107760" cy="4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9" y="836712"/>
            <a:ext cx="5328592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заболела»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18" y="3861048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440853" cy="3254470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1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19495"/>
            <a:ext cx="2808312" cy="387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4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учимся шить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2535"/>
            <a:ext cx="3528392" cy="345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3"/>
            <a:ext cx="3537734" cy="39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14800" cy="15121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Тесная взаимосвязь с родителями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87" y="2276872"/>
            <a:ext cx="4176464" cy="42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2376264" cy="297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IMG-20201016-WA0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2" y="764704"/>
            <a:ext cx="3647440" cy="2735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8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690</TotalTime>
  <Words>79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Муниципальное бюджетное дошкольное образовательное учреждение   Курагинский детский сад №1 "Красная шапочка"  комбинированного вида. </vt:lpstr>
      <vt:lpstr>    Цель: формирование различных ручных умений и навыков в повседневной жизни дошкольников через трудовую деятельность.</vt:lpstr>
      <vt:lpstr>Заготовки для сюжетно – ролевой  игры «Магазин»</vt:lpstr>
      <vt:lpstr>Учимся пользоваться столовыми приборами.</vt:lpstr>
      <vt:lpstr>Заготавливаем природный материал для поделок</vt:lpstr>
      <vt:lpstr>Сортируем и правильно сохраняем, заготовленный для поделок, природный материал </vt:lpstr>
      <vt:lpstr>«Книжка заболела»</vt:lpstr>
      <vt:lpstr>Мы учимся шить</vt:lpstr>
      <vt:lpstr>Тесная взаимосвязь с родителями</vt:lpstr>
      <vt:lpstr>   Ручные умения развиты у детей благодаря правильно организованной систематической работе по ручному труду.  Поставленные  задачи решались  в процессе всех видов трудовой деятельности:   - изготовления раздаточного материала для младших дошкольников; - сбора и подготовки цветов для гербария; - использования столовых приборов в процессе приготовления салатов; - сбора семян цветов для рассады; -  сортировки  разного вида природного материала, собранного для хранения; - изготовления заготовок для дальнейшей художественной деятельности; - изготовления атрибутов для сюжетно-ролевых игр; - подклеивания книг, коробочек; - обучения шитью, пришивания пуговиц. </vt:lpstr>
      <vt:lpstr>    «Дайте детям радость труда. Эту радость ему несут успех, осознание своей умелости и значимости выполняемой работы, возможность доставлять радость другим»                                                                                              В.А. Сухомлинский          СПАСИБО ЗА ВНИМАНИЕ!                                                                                                                                            Т. 2-35-31  Е-mail: mbdou1@yandex.ru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Курагинский детский сад №1 "Красная шапочка"  комбинированного вида.</dc:title>
  <dc:creator>User</dc:creator>
  <cp:lastModifiedBy>User</cp:lastModifiedBy>
  <cp:revision>35</cp:revision>
  <dcterms:created xsi:type="dcterms:W3CDTF">2021-08-25T12:38:13Z</dcterms:created>
  <dcterms:modified xsi:type="dcterms:W3CDTF">2021-08-29T16:54:39Z</dcterms:modified>
</cp:coreProperties>
</file>