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70" r:id="rId5"/>
    <p:sldId id="260" r:id="rId6"/>
    <p:sldId id="258" r:id="rId7"/>
    <p:sldId id="271" r:id="rId8"/>
    <p:sldId id="272" r:id="rId9"/>
    <p:sldId id="261" r:id="rId10"/>
    <p:sldId id="273" r:id="rId11"/>
    <p:sldId id="263" r:id="rId12"/>
    <p:sldId id="269" r:id="rId13"/>
    <p:sldId id="274" r:id="rId14"/>
    <p:sldId id="264" r:id="rId15"/>
    <p:sldId id="265" r:id="rId16"/>
    <p:sldId id="275" r:id="rId17"/>
    <p:sldId id="266" r:id="rId18"/>
    <p:sldId id="276" r:id="rId19"/>
    <p:sldId id="268" r:id="rId20"/>
    <p:sldId id="277" r:id="rId21"/>
    <p:sldId id="26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63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6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0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0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0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6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1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9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9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2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0349E-6B8E-4C86-879B-68C4DC59252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E2173-7008-45AD-BC71-5BBF95E7C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3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3360" y="591419"/>
            <a:ext cx="71871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Работа по реализации комплексной системы оздоровления детей, через формирования здоровье сберегающей среды в МБДОУ </a:t>
            </a:r>
            <a:r>
              <a:rPr lang="ru-RU" sz="4000" b="1" dirty="0" err="1" smtClean="0"/>
              <a:t>Курагинский</a:t>
            </a:r>
            <a:r>
              <a:rPr lang="ru-RU" sz="4000" b="1" dirty="0" smtClean="0"/>
              <a:t> детский сад №1 «Красная шапочка»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62472" y="4992624"/>
            <a:ext cx="51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Выполнили:</a:t>
            </a:r>
          </a:p>
          <a:p>
            <a:r>
              <a:rPr lang="ru-RU" dirty="0" smtClean="0"/>
              <a:t>Яценко Оксана Ивановна</a:t>
            </a:r>
          </a:p>
          <a:p>
            <a:r>
              <a:rPr lang="ru-RU" dirty="0" err="1" smtClean="0"/>
              <a:t>Учайкина</a:t>
            </a:r>
            <a:r>
              <a:rPr lang="ru-RU" dirty="0" smtClean="0"/>
              <a:t> Мария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7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78" y="1984248"/>
            <a:ext cx="4611624" cy="4238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60" y="470916"/>
            <a:ext cx="4615434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1540"/>
            <a:ext cx="5829369" cy="4027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9" y="2877312"/>
            <a:ext cx="5925571" cy="30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951" y="1682496"/>
            <a:ext cx="3682099" cy="4898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138" y="489029"/>
            <a:ext cx="4468573" cy="59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584" y="215117"/>
            <a:ext cx="4694127" cy="6258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48" y="1906413"/>
            <a:ext cx="6086887" cy="45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45" y="374904"/>
            <a:ext cx="6443208" cy="500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9" y="2450592"/>
            <a:ext cx="5474206" cy="41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71" y="151104"/>
            <a:ext cx="6948569" cy="364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" y="2596896"/>
            <a:ext cx="53748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4" y="1751875"/>
            <a:ext cx="3829594" cy="510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9" y="10058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2" y="2587752"/>
            <a:ext cx="5933223" cy="3854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22" y="214945"/>
            <a:ext cx="4735403" cy="63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8" y="1752600"/>
            <a:ext cx="3776472" cy="5035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28" y="245364"/>
            <a:ext cx="4841367" cy="64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08" y="1800538"/>
            <a:ext cx="3418451" cy="4557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40" y="2057400"/>
            <a:ext cx="732948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3088" y="1335024"/>
            <a:ext cx="7461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Продолжить работу </a:t>
            </a:r>
            <a:r>
              <a:rPr lang="ru-RU" sz="3200" dirty="0"/>
              <a:t>по реализации комплексной системы оздоровления детей с учетом  состояния здоровья каждого ребёнка через формирование </a:t>
            </a:r>
            <a:r>
              <a:rPr lang="ru-RU" sz="3200" dirty="0" err="1"/>
              <a:t>здоровьесберегающей</a:t>
            </a:r>
            <a:r>
              <a:rPr lang="ru-RU" sz="3200" dirty="0"/>
              <a:t> развивающей среды в ДОУ, использование нетрадиционных методик и тесного сотрудничества педагогов и родителей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0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" y="1903418"/>
            <a:ext cx="4122420" cy="4733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846" y="532138"/>
            <a:ext cx="4241400" cy="56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1919478"/>
            <a:ext cx="10466493" cy="47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" y="1783080"/>
            <a:ext cx="8095487" cy="4553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363728"/>
            <a:ext cx="4479798" cy="597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4" y="448055"/>
            <a:ext cx="4851271" cy="6468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" y="1821942"/>
            <a:ext cx="6528816" cy="48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83" y="186766"/>
            <a:ext cx="4710563" cy="2649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7" y="2164270"/>
            <a:ext cx="6670041" cy="3751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512" y="3022959"/>
            <a:ext cx="4752334" cy="30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4" y="1799706"/>
            <a:ext cx="4941083" cy="4941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87" y="777239"/>
            <a:ext cx="6763973" cy="38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8" y="1747158"/>
            <a:ext cx="3818028" cy="5046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071" y="795062"/>
            <a:ext cx="4501121" cy="59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365760"/>
            <a:ext cx="606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питание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" y="1783080"/>
            <a:ext cx="3677056" cy="4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1746504"/>
            <a:ext cx="3346704" cy="4891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22891"/>
            <a:ext cx="4364884" cy="58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29" y="1400790"/>
            <a:ext cx="5002127" cy="5027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" y="2295144"/>
            <a:ext cx="5629656" cy="42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373"/>
            <a:ext cx="6460999" cy="4845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49" y="43776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9" y="100584"/>
            <a:ext cx="3300983" cy="1581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02" y="470916"/>
            <a:ext cx="4519422" cy="6025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82496"/>
            <a:ext cx="3624834" cy="48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65</Words>
  <Application>Microsoft Office PowerPoint</Application>
  <PresentationFormat>Широкоэкранный</PresentationFormat>
  <Paragraphs>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2023-05-16T04:34:04Z</dcterms:created>
  <dcterms:modified xsi:type="dcterms:W3CDTF">2023-05-17T07:47:22Z</dcterms:modified>
</cp:coreProperties>
</file>