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5BE8-82ED-4142-B6D4-CD39FC3B4267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owner\&#1056;&#1072;&#1073;&#1086;&#1095;&#1080;&#1081;%20&#1089;&#1090;&#1086;&#1083;\&#1074;&#1086;&#1083;&#1096;&#1077;&#1073;&#1089;&#1090;&#1074;&#1086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4.wmf"/><Relationship Id="rId7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8.wmf"/><Relationship Id="rId7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2.wmf"/><Relationship Id="rId7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6.wmf"/><Relationship Id="rId7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0.wmf"/><Relationship Id="rId7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4.wmf"/><Relationship Id="rId7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8.wmf"/><Relationship Id="rId7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642918"/>
            <a:ext cx="757242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Verdana" pitchFamily="34" charset="0"/>
              </a:rPr>
              <a:t>Игра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на развитие фонематического слуха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sz="5400" b="1" dirty="0">
                <a:solidFill>
                  <a:srgbClr val="7030A0"/>
                </a:solidFill>
                <a:latin typeface="Verdana" pitchFamily="34" charset="0"/>
              </a:rPr>
              <a:t>«Поймай звук Р»</a:t>
            </a:r>
          </a:p>
        </p:txBody>
      </p:sp>
      <p:pic>
        <p:nvPicPr>
          <p:cNvPr id="8" name="Рисунок 7" descr="клипарт из мультфильма смешарик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572008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волшебст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WordArt 2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000100" y="285728"/>
            <a:ext cx="7143800" cy="370523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МоЛоДеЦ</a:t>
            </a:r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!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6" descr="Анимация сиамский котенок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643314"/>
            <a:ext cx="1962150" cy="3067050"/>
          </a:xfrm>
          <a:prstGeom prst="rect">
            <a:avLst/>
          </a:prstGeom>
          <a:noFill/>
        </p:spPr>
      </p:pic>
      <p:pic>
        <p:nvPicPr>
          <p:cNvPr id="7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6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28662" y="928670"/>
            <a:ext cx="75724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ЗАДАНИЕ: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Назови 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картинки, послушай. Если в слове есть звук Р – нажми красный кружок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,  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если нет, то нажми синий кружок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Рисунок 6" descr="D:\PFILES\MSOFFICE\MEDIA\CNTCD1\CLIPART2\J0232570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00042"/>
            <a:ext cx="242729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RAWFI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14290"/>
            <a:ext cx="2804219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HEES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071942"/>
            <a:ext cx="2076456" cy="171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PFILES\MSOFFICE\MEDIA\CNTCD1\CLIPART2\J0215147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3643314"/>
            <a:ext cx="2827673" cy="2116135"/>
          </a:xfrm>
          <a:prstGeom prst="rect">
            <a:avLst/>
          </a:prstGeom>
          <a:noFill/>
        </p:spPr>
      </p:pic>
      <p:sp>
        <p:nvSpPr>
          <p:cNvPr id="20" name="Овал 19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2928926" y="592933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1357290" y="25717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5929322" y="585789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5500694" y="25717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2285984" y="257174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6858016" y="585789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6572264" y="257174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2000232" y="592933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050" name="Picture 2" descr="CMPFRCO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8604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PFILES\MSOFFICE\MEDIA\CNTCD1\CLIPART2\J021516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643314"/>
            <a:ext cx="2053010" cy="1897068"/>
          </a:xfrm>
          <a:prstGeom prst="rect">
            <a:avLst/>
          </a:prstGeom>
          <a:noFill/>
        </p:spPr>
      </p:pic>
      <p:pic>
        <p:nvPicPr>
          <p:cNvPr id="2052" name="Picture 4" descr="D:\PFILES\MSOFFICE\MEDIA\CNTCD1\CLIPART2\J021516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571480"/>
            <a:ext cx="2026666" cy="1928818"/>
          </a:xfrm>
          <a:prstGeom prst="rect">
            <a:avLst/>
          </a:prstGeom>
          <a:noFill/>
        </p:spPr>
      </p:pic>
      <p:pic>
        <p:nvPicPr>
          <p:cNvPr id="2053" name="Picture 5" descr="D:\PFILES\MSOFFICE\MEDIA\CNTCD1\CLIPART2\J0215358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500438"/>
            <a:ext cx="1982791" cy="2200275"/>
          </a:xfrm>
          <a:prstGeom prst="rect">
            <a:avLst/>
          </a:prstGeom>
          <a:noFill/>
        </p:spPr>
      </p:pic>
      <p:sp>
        <p:nvSpPr>
          <p:cNvPr id="11" name="Овал 10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2786050" y="585789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6929454" y="585789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1500166" y="264318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5715008" y="25717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2786050" y="264318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7000892" y="257174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5929322" y="585789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1857356" y="585789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074" name="Picture 2" descr="DR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857232"/>
            <a:ext cx="252517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J0215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05123">
            <a:off x="5774319" y="634920"/>
            <a:ext cx="2110926" cy="23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J02329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571876"/>
            <a:ext cx="3005152" cy="234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D:\PFILES\MSOFFICE\MEDIA\CNTCD1\CLIPART2\J0215523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4286256"/>
            <a:ext cx="2736434" cy="1214446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2928926" y="592933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1500166" y="300037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5857884" y="592933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5429256" y="285749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2571736" y="300037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7000892" y="592933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6572264" y="285749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2071670" y="592933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098" name="Picture 2" descr="D:\PFILES\MSOFFICE\MEDIA\CNTCD1\CLIPART1\J019936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928670"/>
            <a:ext cx="2282825" cy="1416050"/>
          </a:xfrm>
          <a:prstGeom prst="rect">
            <a:avLst/>
          </a:prstGeom>
          <a:noFill/>
        </p:spPr>
      </p:pic>
      <p:pic>
        <p:nvPicPr>
          <p:cNvPr id="4099" name="Picture 3" descr="J02329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857232"/>
            <a:ext cx="2312993" cy="18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J02329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500438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D:\PFILES\MSOFFICE\MEDIA\CNTCD1\CLIPART2\J0215363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643314"/>
            <a:ext cx="2543175" cy="1784350"/>
          </a:xfrm>
          <a:prstGeom prst="rect">
            <a:avLst/>
          </a:prstGeom>
          <a:noFill/>
        </p:spPr>
      </p:pic>
      <p:sp>
        <p:nvSpPr>
          <p:cNvPr id="11" name="Овал 10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2714612" y="250030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6929454" y="585789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1357290" y="592933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6000760" y="292893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2357422" y="592933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7000892" y="292893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5929322" y="585789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1714480" y="250030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122" name="Picture 2" descr="J02379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85794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J02460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12554">
            <a:off x="5314230" y="731944"/>
            <a:ext cx="3085915" cy="171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84032">
            <a:off x="5539474" y="3585312"/>
            <a:ext cx="192245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:\PFILES\MSOFFICE\MEDIA\CNTCD1\CLIPART2\J0215372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000504"/>
            <a:ext cx="2247895" cy="1555381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2786050" y="571501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1357290" y="292893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5786446" y="61436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5500694" y="264318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2428860" y="292893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6929454" y="607220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6500826" y="264318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1928794" y="571501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170" name="Picture 2" descr="D:\PFILES\MSOFFICE\MEDIA\CNTCD1\CLIPART2\J021522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436" y="714357"/>
            <a:ext cx="1753089" cy="2071702"/>
          </a:xfrm>
          <a:prstGeom prst="rect">
            <a:avLst/>
          </a:prstGeom>
          <a:noFill/>
        </p:spPr>
      </p:pic>
      <p:pic>
        <p:nvPicPr>
          <p:cNvPr id="7171" name="Picture 3" descr="D:\PFILES\MSOFFICE\MEDIA\CNTCD1\CLIPART2\J021515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714356"/>
            <a:ext cx="2386855" cy="1987556"/>
          </a:xfrm>
          <a:prstGeom prst="rect">
            <a:avLst/>
          </a:prstGeom>
          <a:noFill/>
        </p:spPr>
      </p:pic>
      <p:pic>
        <p:nvPicPr>
          <p:cNvPr id="7172" name="Picture 4" descr="D:\PFILES\MSOFFICE\MEDIA\CNTCD1\CLIPART2\J021497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786190"/>
            <a:ext cx="2643206" cy="1497817"/>
          </a:xfrm>
          <a:prstGeom prst="rect">
            <a:avLst/>
          </a:prstGeom>
          <a:noFill/>
        </p:spPr>
      </p:pic>
      <p:pic>
        <p:nvPicPr>
          <p:cNvPr id="7173" name="Picture 5" descr="SHE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786190"/>
            <a:ext cx="281535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2571736" y="285749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7000892" y="285749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5429256" y="557214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1571604" y="550070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6429388" y="557214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2500298" y="550070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6072198" y="285749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1500166" y="285749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146" name="Picture 2" descr="J02374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24756">
            <a:off x="5728415" y="3806389"/>
            <a:ext cx="2111770" cy="192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BALLOO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57166"/>
            <a:ext cx="2058993" cy="292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D:\PFILES\MSOFFICE\MEDIA\CNTCD1\CLIPART2\J021551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00042"/>
            <a:ext cx="2451100" cy="2270125"/>
          </a:xfrm>
          <a:prstGeom prst="rect">
            <a:avLst/>
          </a:prstGeom>
          <a:noFill/>
        </p:spPr>
      </p:pic>
      <p:pic>
        <p:nvPicPr>
          <p:cNvPr id="6149" name="Picture 5" descr="D:\PFILES\MSOFFICE\MEDIA\CNTCD1\CLIPART2\J0215794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3643314"/>
            <a:ext cx="1402979" cy="2071702"/>
          </a:xfrm>
          <a:prstGeom prst="rect">
            <a:avLst/>
          </a:prstGeom>
          <a:noFill/>
        </p:spPr>
      </p:pic>
      <p:sp>
        <p:nvSpPr>
          <p:cNvPr id="11" name="Овал 10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2786050" y="292893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2571736" y="592933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6072198" y="6000768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5643570" y="285749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6929454" y="6000768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6643702" y="285749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1571604" y="592933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1785918" y="292893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39</Words>
  <Application>Microsoft Office PowerPoint</Application>
  <PresentationFormat>Экран (4:3)</PresentationFormat>
  <Paragraphs>7</Paragraphs>
  <Slides>10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Comic Sans MS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owner</dc:creator>
  <cp:lastModifiedBy>Ангелина</cp:lastModifiedBy>
  <cp:revision>20</cp:revision>
  <dcterms:created xsi:type="dcterms:W3CDTF">2011-05-25T06:28:32Z</dcterms:created>
  <dcterms:modified xsi:type="dcterms:W3CDTF">2018-05-29T17:37:26Z</dcterms:modified>
</cp:coreProperties>
</file>